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61" r:id="rId1"/>
  </p:sldMasterIdLst>
  <p:notesMasterIdLst>
    <p:notesMasterId r:id="rId20"/>
  </p:notesMasterIdLst>
  <p:handoutMasterIdLst>
    <p:handoutMasterId r:id="rId21"/>
  </p:handoutMasterIdLst>
  <p:sldIdLst>
    <p:sldId id="256" r:id="rId2"/>
    <p:sldId id="402" r:id="rId3"/>
    <p:sldId id="381" r:id="rId4"/>
    <p:sldId id="406" r:id="rId5"/>
    <p:sldId id="414" r:id="rId6"/>
    <p:sldId id="415" r:id="rId7"/>
    <p:sldId id="405" r:id="rId8"/>
    <p:sldId id="412" r:id="rId9"/>
    <p:sldId id="413" r:id="rId10"/>
    <p:sldId id="416" r:id="rId11"/>
    <p:sldId id="417" r:id="rId12"/>
    <p:sldId id="420" r:id="rId13"/>
    <p:sldId id="407" r:id="rId14"/>
    <p:sldId id="408" r:id="rId15"/>
    <p:sldId id="409" r:id="rId16"/>
    <p:sldId id="410" r:id="rId17"/>
    <p:sldId id="411" r:id="rId18"/>
    <p:sldId id="401" r:id="rId19"/>
  </p:sldIdLst>
  <p:sldSz cx="9144000" cy="6858000" type="screen4x3"/>
  <p:notesSz cx="6807200" cy="9939338"/>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2" pos="2880" userDrawn="1">
          <p15:clr>
            <a:srgbClr val="A4A3A4"/>
          </p15:clr>
        </p15:guide>
        <p15:guide id="4" pos="5602" userDrawn="1">
          <p15:clr>
            <a:srgbClr val="A4A3A4"/>
          </p15:clr>
        </p15:guide>
        <p15:guide id="6" orient="horz" pos="4042" userDrawn="1">
          <p15:clr>
            <a:srgbClr val="A4A3A4"/>
          </p15:clr>
        </p15:guide>
        <p15:guide id="7" orient="horz" pos="391" userDrawn="1">
          <p15:clr>
            <a:srgbClr val="A4A3A4"/>
          </p15:clr>
        </p15:guide>
        <p15:guide id="8" orient="horz" pos="2137" userDrawn="1">
          <p15:clr>
            <a:srgbClr val="A4A3A4"/>
          </p15:clr>
        </p15:guide>
        <p15:guide id="9" pos="5488" userDrawn="1">
          <p15:clr>
            <a:srgbClr val="A4A3A4"/>
          </p15:clr>
        </p15:guide>
        <p15:guide id="10" pos="3129"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987" autoAdjust="0"/>
    <p:restoredTop sz="86845" autoAdjust="0"/>
  </p:normalViewPr>
  <p:slideViewPr>
    <p:cSldViewPr snapToGrid="0">
      <p:cViewPr varScale="1">
        <p:scale>
          <a:sx n="100" d="100"/>
          <a:sy n="100" d="100"/>
        </p:scale>
        <p:origin x="1896" y="78"/>
      </p:cViewPr>
      <p:guideLst>
        <p:guide pos="2880"/>
        <p:guide pos="5602"/>
        <p:guide orient="horz" pos="4042"/>
        <p:guide orient="horz" pos="391"/>
        <p:guide orient="horz" pos="2137"/>
        <p:guide pos="5488"/>
        <p:guide pos="3129"/>
      </p:guideLst>
    </p:cSldViewPr>
  </p:slideViewPr>
  <p:notesTextViewPr>
    <p:cViewPr>
      <p:scale>
        <a:sx n="3" d="2"/>
        <a:sy n="3" d="2"/>
      </p:scale>
      <p:origin x="0" y="0"/>
    </p:cViewPr>
  </p:notesTextViewPr>
  <p:sorterViewPr>
    <p:cViewPr>
      <p:scale>
        <a:sx n="100" d="100"/>
        <a:sy n="100" d="100"/>
      </p:scale>
      <p:origin x="0" y="-564"/>
    </p:cViewPr>
  </p:sorterViewPr>
  <p:notesViewPr>
    <p:cSldViewPr snapToGrid="0">
      <p:cViewPr varScale="1">
        <p:scale>
          <a:sx n="78" d="100"/>
          <a:sy n="78" d="100"/>
        </p:scale>
        <p:origin x="3978" y="102"/>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2" y="0"/>
            <a:ext cx="2949575" cy="498475"/>
          </a:xfrm>
          <a:prstGeom prst="rect">
            <a:avLst/>
          </a:prstGeom>
        </p:spPr>
        <p:txBody>
          <a:bodyPr vert="horz" lIns="91424" tIns="45712" rIns="91424" bIns="45712" rtlCol="0"/>
          <a:lstStyle>
            <a:lvl1pPr algn="l">
              <a:defRPr sz="1200"/>
            </a:lvl1pPr>
          </a:lstStyle>
          <a:p>
            <a:endParaRPr kumimoji="1" lang="ja-JP" altLang="en-US"/>
          </a:p>
        </p:txBody>
      </p:sp>
      <p:sp>
        <p:nvSpPr>
          <p:cNvPr id="3" name="日付プレースホルダー 2"/>
          <p:cNvSpPr>
            <a:spLocks noGrp="1"/>
          </p:cNvSpPr>
          <p:nvPr>
            <p:ph type="dt" sz="quarter" idx="1"/>
          </p:nvPr>
        </p:nvSpPr>
        <p:spPr>
          <a:xfrm>
            <a:off x="3856040" y="0"/>
            <a:ext cx="2949575" cy="498475"/>
          </a:xfrm>
          <a:prstGeom prst="rect">
            <a:avLst/>
          </a:prstGeom>
        </p:spPr>
        <p:txBody>
          <a:bodyPr vert="horz" lIns="91424" tIns="45712" rIns="91424" bIns="45712" rtlCol="0"/>
          <a:lstStyle>
            <a:lvl1pPr algn="r">
              <a:defRPr sz="1200"/>
            </a:lvl1pPr>
          </a:lstStyle>
          <a:p>
            <a:fld id="{48C1023D-83D3-4BB8-AA0B-9C1D372639C0}" type="datetimeFigureOut">
              <a:rPr kumimoji="1" lang="ja-JP" altLang="en-US" smtClean="0"/>
              <a:t>2024/9/12</a:t>
            </a:fld>
            <a:endParaRPr kumimoji="1" lang="ja-JP" altLang="en-US"/>
          </a:p>
        </p:txBody>
      </p:sp>
      <p:sp>
        <p:nvSpPr>
          <p:cNvPr id="4" name="フッター プレースホルダー 3"/>
          <p:cNvSpPr>
            <a:spLocks noGrp="1"/>
          </p:cNvSpPr>
          <p:nvPr>
            <p:ph type="ftr" sz="quarter" idx="2"/>
          </p:nvPr>
        </p:nvSpPr>
        <p:spPr>
          <a:xfrm>
            <a:off x="2" y="9440865"/>
            <a:ext cx="2949575" cy="498475"/>
          </a:xfrm>
          <a:prstGeom prst="rect">
            <a:avLst/>
          </a:prstGeom>
        </p:spPr>
        <p:txBody>
          <a:bodyPr vert="horz" lIns="91424" tIns="45712" rIns="91424" bIns="45712" rtlCol="0" anchor="b"/>
          <a:lstStyle>
            <a:lvl1pPr algn="l">
              <a:defRPr sz="1200"/>
            </a:lvl1pPr>
          </a:lstStyle>
          <a:p>
            <a:endParaRPr kumimoji="1" lang="ja-JP" altLang="en-US"/>
          </a:p>
        </p:txBody>
      </p:sp>
      <p:sp>
        <p:nvSpPr>
          <p:cNvPr id="5" name="スライド番号プレースホルダー 4"/>
          <p:cNvSpPr>
            <a:spLocks noGrp="1"/>
          </p:cNvSpPr>
          <p:nvPr>
            <p:ph type="sldNum" sz="quarter" idx="3"/>
          </p:nvPr>
        </p:nvSpPr>
        <p:spPr>
          <a:xfrm>
            <a:off x="3856040" y="9440865"/>
            <a:ext cx="2949575" cy="498475"/>
          </a:xfrm>
          <a:prstGeom prst="rect">
            <a:avLst/>
          </a:prstGeom>
        </p:spPr>
        <p:txBody>
          <a:bodyPr vert="horz" lIns="91424" tIns="45712" rIns="91424" bIns="45712" rtlCol="0" anchor="b"/>
          <a:lstStyle>
            <a:lvl1pPr algn="r">
              <a:defRPr sz="1200"/>
            </a:lvl1pPr>
          </a:lstStyle>
          <a:p>
            <a:fld id="{21841BF8-8B17-4F15-AF24-0017699A3693}" type="slidenum">
              <a:rPr kumimoji="1" lang="ja-JP" altLang="en-US" smtClean="0"/>
              <a:t>‹#›</a:t>
            </a:fld>
            <a:endParaRPr kumimoji="1" lang="ja-JP" altLang="en-US"/>
          </a:p>
        </p:txBody>
      </p:sp>
    </p:spTree>
    <p:extLst>
      <p:ext uri="{BB962C8B-B14F-4D97-AF65-F5344CB8AC3E}">
        <p14:creationId xmlns:p14="http://schemas.microsoft.com/office/powerpoint/2010/main" val="380416645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2" y="0"/>
            <a:ext cx="2949575" cy="498475"/>
          </a:xfrm>
          <a:prstGeom prst="rect">
            <a:avLst/>
          </a:prstGeom>
        </p:spPr>
        <p:txBody>
          <a:bodyPr vert="horz" lIns="91424" tIns="45712" rIns="91424" bIns="45712" rtlCol="0"/>
          <a:lstStyle>
            <a:lvl1pPr algn="l">
              <a:defRPr sz="1200"/>
            </a:lvl1pPr>
          </a:lstStyle>
          <a:p>
            <a:endParaRPr kumimoji="1" lang="ja-JP" altLang="en-US"/>
          </a:p>
        </p:txBody>
      </p:sp>
      <p:sp>
        <p:nvSpPr>
          <p:cNvPr id="3" name="日付プレースホルダー 2"/>
          <p:cNvSpPr>
            <a:spLocks noGrp="1"/>
          </p:cNvSpPr>
          <p:nvPr>
            <p:ph type="dt" idx="1"/>
          </p:nvPr>
        </p:nvSpPr>
        <p:spPr>
          <a:xfrm>
            <a:off x="3856040" y="0"/>
            <a:ext cx="2949575" cy="498475"/>
          </a:xfrm>
          <a:prstGeom prst="rect">
            <a:avLst/>
          </a:prstGeom>
        </p:spPr>
        <p:txBody>
          <a:bodyPr vert="horz" lIns="91424" tIns="45712" rIns="91424" bIns="45712" rtlCol="0"/>
          <a:lstStyle>
            <a:lvl1pPr algn="r">
              <a:defRPr sz="1200"/>
            </a:lvl1pPr>
          </a:lstStyle>
          <a:p>
            <a:fld id="{E9B38802-BCED-4E48-9741-06CD6A5B5D30}" type="datetimeFigureOut">
              <a:rPr kumimoji="1" lang="ja-JP" altLang="en-US" smtClean="0"/>
              <a:t>2024/9/12</a:t>
            </a:fld>
            <a:endParaRPr kumimoji="1" lang="ja-JP" altLang="en-US"/>
          </a:p>
        </p:txBody>
      </p:sp>
      <p:sp>
        <p:nvSpPr>
          <p:cNvPr id="4" name="スライド イメージ プレースホルダー 3"/>
          <p:cNvSpPr>
            <a:spLocks noGrp="1" noRot="1" noChangeAspect="1"/>
          </p:cNvSpPr>
          <p:nvPr>
            <p:ph type="sldImg" idx="2"/>
          </p:nvPr>
        </p:nvSpPr>
        <p:spPr>
          <a:xfrm>
            <a:off x="1168400" y="1243013"/>
            <a:ext cx="4470400" cy="3354387"/>
          </a:xfrm>
          <a:prstGeom prst="rect">
            <a:avLst/>
          </a:prstGeom>
          <a:noFill/>
          <a:ln w="12700">
            <a:solidFill>
              <a:prstClr val="black"/>
            </a:solidFill>
          </a:ln>
        </p:spPr>
        <p:txBody>
          <a:bodyPr vert="horz" lIns="91424" tIns="45712" rIns="91424" bIns="45712" rtlCol="0" anchor="ctr"/>
          <a:lstStyle/>
          <a:p>
            <a:endParaRPr lang="ja-JP" altLang="en-US"/>
          </a:p>
        </p:txBody>
      </p:sp>
      <p:sp>
        <p:nvSpPr>
          <p:cNvPr id="5" name="ノート プレースホルダー 4"/>
          <p:cNvSpPr>
            <a:spLocks noGrp="1"/>
          </p:cNvSpPr>
          <p:nvPr>
            <p:ph type="body" sz="quarter" idx="3"/>
          </p:nvPr>
        </p:nvSpPr>
        <p:spPr>
          <a:xfrm>
            <a:off x="681038" y="4783140"/>
            <a:ext cx="5445125" cy="3913187"/>
          </a:xfrm>
          <a:prstGeom prst="rect">
            <a:avLst/>
          </a:prstGeom>
        </p:spPr>
        <p:txBody>
          <a:bodyPr vert="horz" lIns="91424" tIns="45712" rIns="91424" bIns="45712" rtlCol="0"/>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6" name="フッター プレースホルダー 5"/>
          <p:cNvSpPr>
            <a:spLocks noGrp="1"/>
          </p:cNvSpPr>
          <p:nvPr>
            <p:ph type="ftr" sz="quarter" idx="4"/>
          </p:nvPr>
        </p:nvSpPr>
        <p:spPr>
          <a:xfrm>
            <a:off x="2" y="9440865"/>
            <a:ext cx="2949575" cy="498475"/>
          </a:xfrm>
          <a:prstGeom prst="rect">
            <a:avLst/>
          </a:prstGeom>
        </p:spPr>
        <p:txBody>
          <a:bodyPr vert="horz" lIns="91424" tIns="45712" rIns="91424" bIns="45712"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56040" y="9440865"/>
            <a:ext cx="2949575" cy="498475"/>
          </a:xfrm>
          <a:prstGeom prst="rect">
            <a:avLst/>
          </a:prstGeom>
        </p:spPr>
        <p:txBody>
          <a:bodyPr vert="horz" lIns="91424" tIns="45712" rIns="91424" bIns="45712" rtlCol="0" anchor="b"/>
          <a:lstStyle>
            <a:lvl1pPr algn="r">
              <a:defRPr sz="1200"/>
            </a:lvl1pPr>
          </a:lstStyle>
          <a:p>
            <a:fld id="{2AA88509-41D8-4EE9-9863-39B457835596}" type="slidenum">
              <a:rPr kumimoji="1" lang="ja-JP" altLang="en-US" smtClean="0"/>
              <a:t>‹#›</a:t>
            </a:fld>
            <a:endParaRPr kumimoji="1" lang="ja-JP" altLang="en-US"/>
          </a:p>
        </p:txBody>
      </p:sp>
    </p:spTree>
    <p:extLst>
      <p:ext uri="{BB962C8B-B14F-4D97-AF65-F5344CB8AC3E}">
        <p14:creationId xmlns:p14="http://schemas.microsoft.com/office/powerpoint/2010/main" val="1216467740"/>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ja-JP" altLang="en-US" dirty="0"/>
          </a:p>
        </p:txBody>
      </p:sp>
      <p:sp>
        <p:nvSpPr>
          <p:cNvPr id="4" name="スライド番号プレースホルダー 3"/>
          <p:cNvSpPr>
            <a:spLocks noGrp="1"/>
          </p:cNvSpPr>
          <p:nvPr>
            <p:ph type="sldNum" sz="quarter" idx="10"/>
          </p:nvPr>
        </p:nvSpPr>
        <p:spPr/>
        <p:txBody>
          <a:bodyPr/>
          <a:lstStyle/>
          <a:p>
            <a:fld id="{2AA88509-41D8-4EE9-9863-39B457835596}" type="slidenum">
              <a:rPr kumimoji="1" lang="ja-JP" altLang="en-US" smtClean="0"/>
              <a:t>1</a:t>
            </a:fld>
            <a:endParaRPr kumimoji="1" lang="ja-JP" altLang="en-US"/>
          </a:p>
        </p:txBody>
      </p:sp>
    </p:spTree>
    <p:extLst>
      <p:ext uri="{BB962C8B-B14F-4D97-AF65-F5344CB8AC3E}">
        <p14:creationId xmlns:p14="http://schemas.microsoft.com/office/powerpoint/2010/main" val="359526111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ja-JP" altLang="en-US" dirty="0"/>
          </a:p>
        </p:txBody>
      </p:sp>
      <p:sp>
        <p:nvSpPr>
          <p:cNvPr id="4" name="スライド番号プレースホルダー 3"/>
          <p:cNvSpPr>
            <a:spLocks noGrp="1"/>
          </p:cNvSpPr>
          <p:nvPr>
            <p:ph type="sldNum" sz="quarter" idx="10"/>
          </p:nvPr>
        </p:nvSpPr>
        <p:spPr/>
        <p:txBody>
          <a:bodyPr/>
          <a:lstStyle/>
          <a:p>
            <a:fld id="{2AA88509-41D8-4EE9-9863-39B457835596}" type="slidenum">
              <a:rPr kumimoji="1" lang="ja-JP" altLang="en-US" smtClean="0"/>
              <a:t>18</a:t>
            </a:fld>
            <a:endParaRPr kumimoji="1" lang="ja-JP" altLang="en-US"/>
          </a:p>
        </p:txBody>
      </p:sp>
    </p:spTree>
    <p:extLst>
      <p:ext uri="{BB962C8B-B14F-4D97-AF65-F5344CB8AC3E}">
        <p14:creationId xmlns:p14="http://schemas.microsoft.com/office/powerpoint/2010/main" val="376197047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ja-JP" altLang="en-US" dirty="0"/>
          </a:p>
        </p:txBody>
      </p:sp>
      <p:sp>
        <p:nvSpPr>
          <p:cNvPr id="4" name="スライド番号プレースホルダー 3"/>
          <p:cNvSpPr>
            <a:spLocks noGrp="1"/>
          </p:cNvSpPr>
          <p:nvPr>
            <p:ph type="sldNum" sz="quarter" idx="10"/>
          </p:nvPr>
        </p:nvSpPr>
        <p:spPr/>
        <p:txBody>
          <a:bodyPr/>
          <a:lstStyle/>
          <a:p>
            <a:fld id="{2AA88509-41D8-4EE9-9863-39B457835596}" type="slidenum">
              <a:rPr kumimoji="1" lang="ja-JP" altLang="en-US" smtClean="0"/>
              <a:t>2</a:t>
            </a:fld>
            <a:endParaRPr kumimoji="1" lang="ja-JP" altLang="en-US"/>
          </a:p>
        </p:txBody>
      </p:sp>
    </p:spTree>
    <p:extLst>
      <p:ext uri="{BB962C8B-B14F-4D97-AF65-F5344CB8AC3E}">
        <p14:creationId xmlns:p14="http://schemas.microsoft.com/office/powerpoint/2010/main" val="285925632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ja-JP" altLang="en-US" dirty="0"/>
          </a:p>
        </p:txBody>
      </p:sp>
      <p:sp>
        <p:nvSpPr>
          <p:cNvPr id="4" name="スライド番号プレースホルダー 3"/>
          <p:cNvSpPr>
            <a:spLocks noGrp="1"/>
          </p:cNvSpPr>
          <p:nvPr>
            <p:ph type="sldNum" sz="quarter" idx="10"/>
          </p:nvPr>
        </p:nvSpPr>
        <p:spPr/>
        <p:txBody>
          <a:bodyPr/>
          <a:lstStyle/>
          <a:p>
            <a:fld id="{2AA88509-41D8-4EE9-9863-39B457835596}" type="slidenum">
              <a:rPr kumimoji="1" lang="ja-JP" altLang="en-US" smtClean="0"/>
              <a:t>3</a:t>
            </a:fld>
            <a:endParaRPr kumimoji="1" lang="ja-JP" altLang="en-US"/>
          </a:p>
        </p:txBody>
      </p:sp>
    </p:spTree>
    <p:extLst>
      <p:ext uri="{BB962C8B-B14F-4D97-AF65-F5344CB8AC3E}">
        <p14:creationId xmlns:p14="http://schemas.microsoft.com/office/powerpoint/2010/main" val="303214002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2AA88509-41D8-4EE9-9863-39B457835596}" type="slidenum">
              <a:rPr kumimoji="1" lang="ja-JP" altLang="en-US" smtClean="0"/>
              <a:t>6</a:t>
            </a:fld>
            <a:endParaRPr kumimoji="1" lang="ja-JP" altLang="en-US"/>
          </a:p>
        </p:txBody>
      </p:sp>
    </p:spTree>
    <p:extLst>
      <p:ext uri="{BB962C8B-B14F-4D97-AF65-F5344CB8AC3E}">
        <p14:creationId xmlns:p14="http://schemas.microsoft.com/office/powerpoint/2010/main" val="202664136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2AA88509-41D8-4EE9-9863-39B457835596}" type="slidenum">
              <a:rPr kumimoji="1" lang="ja-JP" altLang="en-US" smtClean="0"/>
              <a:t>7</a:t>
            </a:fld>
            <a:endParaRPr kumimoji="1" lang="ja-JP" altLang="en-US"/>
          </a:p>
        </p:txBody>
      </p:sp>
    </p:spTree>
    <p:extLst>
      <p:ext uri="{BB962C8B-B14F-4D97-AF65-F5344CB8AC3E}">
        <p14:creationId xmlns:p14="http://schemas.microsoft.com/office/powerpoint/2010/main" val="89872406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2AA88509-41D8-4EE9-9863-39B457835596}" type="slidenum">
              <a:rPr kumimoji="1" lang="ja-JP" altLang="en-US" smtClean="0"/>
              <a:t>8</a:t>
            </a:fld>
            <a:endParaRPr kumimoji="1" lang="ja-JP" altLang="en-US"/>
          </a:p>
        </p:txBody>
      </p:sp>
    </p:spTree>
    <p:extLst>
      <p:ext uri="{BB962C8B-B14F-4D97-AF65-F5344CB8AC3E}">
        <p14:creationId xmlns:p14="http://schemas.microsoft.com/office/powerpoint/2010/main" val="94722098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2AA88509-41D8-4EE9-9863-39B457835596}" type="slidenum">
              <a:rPr kumimoji="1" lang="ja-JP" altLang="en-US" smtClean="0"/>
              <a:t>9</a:t>
            </a:fld>
            <a:endParaRPr kumimoji="1" lang="ja-JP" altLang="en-US"/>
          </a:p>
        </p:txBody>
      </p:sp>
    </p:spTree>
    <p:extLst>
      <p:ext uri="{BB962C8B-B14F-4D97-AF65-F5344CB8AC3E}">
        <p14:creationId xmlns:p14="http://schemas.microsoft.com/office/powerpoint/2010/main" val="22865136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2AA88509-41D8-4EE9-9863-39B457835596}" type="slidenum">
              <a:rPr kumimoji="1" lang="ja-JP" altLang="en-US" smtClean="0"/>
              <a:t>10</a:t>
            </a:fld>
            <a:endParaRPr kumimoji="1" lang="ja-JP" altLang="en-US"/>
          </a:p>
        </p:txBody>
      </p:sp>
    </p:spTree>
    <p:extLst>
      <p:ext uri="{BB962C8B-B14F-4D97-AF65-F5344CB8AC3E}">
        <p14:creationId xmlns:p14="http://schemas.microsoft.com/office/powerpoint/2010/main" val="263807604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2AA88509-41D8-4EE9-9863-39B457835596}" type="slidenum">
              <a:rPr kumimoji="1" lang="ja-JP" altLang="en-US" smtClean="0"/>
              <a:t>12</a:t>
            </a:fld>
            <a:endParaRPr kumimoji="1" lang="ja-JP" altLang="en-US"/>
          </a:p>
        </p:txBody>
      </p:sp>
    </p:spTree>
    <p:extLst>
      <p:ext uri="{BB962C8B-B14F-4D97-AF65-F5344CB8AC3E}">
        <p14:creationId xmlns:p14="http://schemas.microsoft.com/office/powerpoint/2010/main" val="276607850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1_タイトル スライド">
    <p:spTree>
      <p:nvGrpSpPr>
        <p:cNvPr id="1" name=""/>
        <p:cNvGrpSpPr/>
        <p:nvPr/>
      </p:nvGrpSpPr>
      <p:grpSpPr>
        <a:xfrm>
          <a:off x="0" y="0"/>
          <a:ext cx="0" cy="0"/>
          <a:chOff x="0" y="0"/>
          <a:chExt cx="0" cy="0"/>
        </a:xfrm>
      </p:grpSpPr>
      <p:sp>
        <p:nvSpPr>
          <p:cNvPr id="1124" name="Rectangle 2"/>
          <p:cNvSpPr>
            <a:spLocks noGrp="1" noChangeArrowheads="1"/>
          </p:cNvSpPr>
          <p:nvPr>
            <p:ph type="ctrTitle"/>
          </p:nvPr>
        </p:nvSpPr>
        <p:spPr>
          <a:xfrm>
            <a:off x="1619268" y="2133711"/>
            <a:ext cx="7524750" cy="1470025"/>
          </a:xfrm>
        </p:spPr>
        <p:txBody>
          <a:bodyPr/>
          <a:lstStyle>
            <a:lvl1pPr>
              <a:defRPr sz="3692"/>
            </a:lvl1pPr>
          </a:lstStyle>
          <a:p>
            <a:r>
              <a:rPr lang="ja-JP" altLang="en-US"/>
              <a:t>マスタ タイトルの書式設定</a:t>
            </a:r>
          </a:p>
        </p:txBody>
      </p:sp>
      <p:sp>
        <p:nvSpPr>
          <p:cNvPr id="1125" name="Rectangle 3"/>
          <p:cNvSpPr>
            <a:spLocks noGrp="1" noChangeArrowheads="1"/>
          </p:cNvSpPr>
          <p:nvPr>
            <p:ph type="subTitle" idx="1"/>
          </p:nvPr>
        </p:nvSpPr>
        <p:spPr>
          <a:xfrm>
            <a:off x="1371606" y="3886200"/>
            <a:ext cx="6400800" cy="1752600"/>
          </a:xfrm>
        </p:spPr>
        <p:txBody>
          <a:bodyPr/>
          <a:lstStyle>
            <a:lvl1pPr marL="0" indent="0" algn="ctr">
              <a:buFontTx/>
              <a:buNone/>
              <a:defRPr/>
            </a:lvl1pPr>
          </a:lstStyle>
          <a:p>
            <a:r>
              <a:rPr lang="ja-JP" altLang="en-US"/>
              <a:t>マスタ サブタイトルの書式設定</a:t>
            </a:r>
          </a:p>
        </p:txBody>
      </p:sp>
      <p:sp>
        <p:nvSpPr>
          <p:cNvPr id="1126" name="Rectangle 4"/>
          <p:cNvSpPr>
            <a:spLocks noGrp="1" noChangeArrowheads="1"/>
          </p:cNvSpPr>
          <p:nvPr>
            <p:ph type="dt" sz="half" idx="2"/>
          </p:nvPr>
        </p:nvSpPr>
        <p:spPr/>
        <p:txBody>
          <a:bodyPr/>
          <a:lstStyle>
            <a:lvl1pPr>
              <a:defRPr/>
            </a:lvl1pPr>
          </a:lstStyle>
          <a:p>
            <a:endParaRPr lang="ja-JP" altLang="en-US">
              <a:solidFill>
                <a:srgbClr val="000000"/>
              </a:solidFill>
            </a:endParaRPr>
          </a:p>
        </p:txBody>
      </p:sp>
      <p:sp>
        <p:nvSpPr>
          <p:cNvPr id="1127" name="Rectangle 5"/>
          <p:cNvSpPr>
            <a:spLocks noGrp="1" noChangeArrowheads="1"/>
          </p:cNvSpPr>
          <p:nvPr>
            <p:ph type="ftr" sz="quarter" idx="3"/>
          </p:nvPr>
        </p:nvSpPr>
        <p:spPr/>
        <p:txBody>
          <a:bodyPr/>
          <a:lstStyle>
            <a:lvl1pPr>
              <a:defRPr/>
            </a:lvl1pPr>
          </a:lstStyle>
          <a:p>
            <a:endParaRPr lang="ja-JP" altLang="en-US">
              <a:solidFill>
                <a:srgbClr val="000000"/>
              </a:solidFill>
            </a:endParaRPr>
          </a:p>
        </p:txBody>
      </p:sp>
      <p:sp>
        <p:nvSpPr>
          <p:cNvPr id="1128" name="Rectangle 6"/>
          <p:cNvSpPr>
            <a:spLocks noGrp="1" noChangeArrowheads="1"/>
          </p:cNvSpPr>
          <p:nvPr>
            <p:ph type="sldNum" sz="quarter" idx="4"/>
          </p:nvPr>
        </p:nvSpPr>
        <p:spPr>
          <a:xfrm>
            <a:off x="6553201" y="6245225"/>
            <a:ext cx="2133600" cy="476250"/>
          </a:xfrm>
        </p:spPr>
        <p:txBody>
          <a:bodyPr/>
          <a:lstStyle>
            <a:lvl1pPr>
              <a:defRPr/>
            </a:lvl1pPr>
          </a:lstStyle>
          <a:p>
            <a:fld id="{4C3E5D78-4B7F-43CC-8C12-39FA07CFC1D6}" type="slidenum">
              <a:rPr lang="ja-JP" altLang="en-US" smtClean="0">
                <a:solidFill>
                  <a:srgbClr val="000000"/>
                </a:solidFill>
              </a:rPr>
              <a:pPr/>
              <a:t>‹#›</a:t>
            </a:fld>
            <a:endParaRPr lang="ja-JP" altLang="en-US">
              <a:solidFill>
                <a:srgbClr val="000000"/>
              </a:solidFill>
            </a:endParaRPr>
          </a:p>
        </p:txBody>
      </p:sp>
      <p:pic>
        <p:nvPicPr>
          <p:cNvPr id="1129" name="Picture 7" descr="mlit_top"/>
          <p:cNvPicPr>
            <a:picLocks noChangeAspect="1" noChangeArrowheads="1"/>
          </p:cNvPicPr>
          <p:nvPr/>
        </p:nvPicPr>
        <p:blipFill>
          <a:blip r:embed="rId2"/>
          <a:srcRect t="62230"/>
          <a:stretch>
            <a:fillRect/>
          </a:stretch>
        </p:blipFill>
        <p:spPr>
          <a:xfrm>
            <a:off x="6" y="6524739"/>
            <a:ext cx="9144000" cy="333375"/>
          </a:xfrm>
          <a:prstGeom prst="rect">
            <a:avLst/>
          </a:prstGeom>
          <a:noFill/>
        </p:spPr>
      </p:pic>
      <p:sp>
        <p:nvSpPr>
          <p:cNvPr id="1130" name="Rectangle 9"/>
          <p:cNvSpPr>
            <a:spLocks noChangeArrowheads="1"/>
          </p:cNvSpPr>
          <p:nvPr/>
        </p:nvSpPr>
        <p:spPr>
          <a:xfrm>
            <a:off x="1692282" y="3284648"/>
            <a:ext cx="7451725" cy="73025"/>
          </a:xfrm>
          <a:prstGeom prst="rect">
            <a:avLst/>
          </a:prstGeom>
          <a:solidFill>
            <a:srgbClr val="0066CC"/>
          </a:solidFill>
          <a:ln w="9525">
            <a:noFill/>
            <a:miter lim="800000"/>
            <a:headEnd/>
            <a:tailEnd/>
          </a:ln>
          <a:effectLst/>
        </p:spPr>
        <p:txBody>
          <a:bodyPr wrap="none" anchor="ctr"/>
          <a:lstStyle/>
          <a:p>
            <a:pPr fontAlgn="auto">
              <a:spcBef>
                <a:spcPts val="0"/>
              </a:spcBef>
              <a:spcAft>
                <a:spcPts val="0"/>
              </a:spcAft>
            </a:pPr>
            <a:endParaRPr lang="ja-JP" altLang="en-US" sz="1662">
              <a:solidFill>
                <a:srgbClr val="000000"/>
              </a:solidFill>
              <a:latin typeface="Arial"/>
              <a:ea typeface="ＭＳ Ｐゴシック"/>
            </a:endParaRPr>
          </a:p>
        </p:txBody>
      </p:sp>
    </p:spTree>
    <p:extLst>
      <p:ext uri="{BB962C8B-B14F-4D97-AF65-F5344CB8AC3E}">
        <p14:creationId xmlns:p14="http://schemas.microsoft.com/office/powerpoint/2010/main" val="4271351659"/>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smtClean="0"/>
              <a:t>マスター タイトルの書式設定</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smtClean="0"/>
              <a:t>図を追加</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smtClean="0"/>
              <a:t>マスター テキストの書式設定</a:t>
            </a:r>
          </a:p>
        </p:txBody>
      </p:sp>
      <p:sp>
        <p:nvSpPr>
          <p:cNvPr id="5" name="Date Placeholder 4"/>
          <p:cNvSpPr>
            <a:spLocks noGrp="1"/>
          </p:cNvSpPr>
          <p:nvPr>
            <p:ph type="dt" sz="half" idx="10"/>
          </p:nvPr>
        </p:nvSpPr>
        <p:spPr/>
        <p:txBody>
          <a:bodyPr/>
          <a:lstStyle/>
          <a:p>
            <a:fld id="{33C70918-F7E8-4CB8-B24B-C33D24AA8734}" type="datetimeFigureOut">
              <a:rPr kumimoji="1" lang="ja-JP" altLang="en-US" smtClean="0"/>
              <a:t>2024/9/12</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FC0A96CF-B542-4B0F-80F8-927C18CEFCCA}" type="slidenum">
              <a:rPr kumimoji="1" lang="ja-JP" altLang="en-US" smtClean="0"/>
              <a:t>‹#›</a:t>
            </a:fld>
            <a:endParaRPr kumimoji="1" lang="ja-JP" altLang="en-US"/>
          </a:p>
        </p:txBody>
      </p:sp>
    </p:spTree>
    <p:extLst>
      <p:ext uri="{BB962C8B-B14F-4D97-AF65-F5344CB8AC3E}">
        <p14:creationId xmlns:p14="http://schemas.microsoft.com/office/powerpoint/2010/main" val="317198277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10"/>
          </p:nvPr>
        </p:nvSpPr>
        <p:spPr/>
        <p:txBody>
          <a:bodyPr/>
          <a:lstStyle/>
          <a:p>
            <a:fld id="{33C70918-F7E8-4CB8-B24B-C33D24AA8734}" type="datetimeFigureOut">
              <a:rPr kumimoji="1" lang="ja-JP" altLang="en-US" smtClean="0"/>
              <a:t>2024/9/12</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FC0A96CF-B542-4B0F-80F8-927C18CEFCCA}" type="slidenum">
              <a:rPr kumimoji="1" lang="ja-JP" altLang="en-US" smtClean="0"/>
              <a:t>‹#›</a:t>
            </a:fld>
            <a:endParaRPr kumimoji="1" lang="ja-JP" altLang="en-US"/>
          </a:p>
        </p:txBody>
      </p:sp>
    </p:spTree>
    <p:extLst>
      <p:ext uri="{BB962C8B-B14F-4D97-AF65-F5344CB8AC3E}">
        <p14:creationId xmlns:p14="http://schemas.microsoft.com/office/powerpoint/2010/main" val="188508756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ja-JP" altLang="en-US" smtClean="0"/>
              <a:t>マスター タイトルの書式設定</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10"/>
          </p:nvPr>
        </p:nvSpPr>
        <p:spPr/>
        <p:txBody>
          <a:bodyPr/>
          <a:lstStyle/>
          <a:p>
            <a:fld id="{33C70918-F7E8-4CB8-B24B-C33D24AA8734}" type="datetimeFigureOut">
              <a:rPr kumimoji="1" lang="ja-JP" altLang="en-US" smtClean="0"/>
              <a:t>2024/9/12</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FC0A96CF-B542-4B0F-80F8-927C18CEFCCA}" type="slidenum">
              <a:rPr kumimoji="1" lang="ja-JP" altLang="en-US" smtClean="0"/>
              <a:t>‹#›</a:t>
            </a:fld>
            <a:endParaRPr kumimoji="1" lang="ja-JP" altLang="en-US"/>
          </a:p>
        </p:txBody>
      </p:sp>
    </p:spTree>
    <p:extLst>
      <p:ext uri="{BB962C8B-B14F-4D97-AF65-F5344CB8AC3E}">
        <p14:creationId xmlns:p14="http://schemas.microsoft.com/office/powerpoint/2010/main" val="416039154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タイトルとコンテンツ">
    <p:spTree>
      <p:nvGrpSpPr>
        <p:cNvPr id="1" name=""/>
        <p:cNvGrpSpPr/>
        <p:nvPr/>
      </p:nvGrpSpPr>
      <p:grpSpPr>
        <a:xfrm>
          <a:off x="0" y="0"/>
          <a:ext cx="0" cy="0"/>
          <a:chOff x="0" y="0"/>
          <a:chExt cx="0" cy="0"/>
        </a:xfrm>
      </p:grpSpPr>
      <p:sp>
        <p:nvSpPr>
          <p:cNvPr id="1048" name="タイトル 1"/>
          <p:cNvSpPr>
            <a:spLocks noGrp="1"/>
          </p:cNvSpPr>
          <p:nvPr>
            <p:ph type="title"/>
          </p:nvPr>
        </p:nvSpPr>
        <p:spPr>
          <a:xfrm>
            <a:off x="11" y="0"/>
            <a:ext cx="7943212" cy="476250"/>
          </a:xfrm>
          <a:prstGeom prst="rect">
            <a:avLst/>
          </a:prstGeom>
        </p:spPr>
        <p:txBody>
          <a:bodyPr/>
          <a:lstStyle>
            <a:lvl1pPr>
              <a:defRPr sz="1500" b="1">
                <a:latin typeface="BIZ UDPゴシック" panose="020B0400000000000000" pitchFamily="50" charset="-128"/>
                <a:ea typeface="BIZ UDPゴシック" panose="020B0400000000000000" pitchFamily="50" charset="-128"/>
              </a:defRPr>
            </a:lvl1pPr>
          </a:lstStyle>
          <a:p>
            <a:r>
              <a:rPr lang="ja-JP" altLang="en-US" dirty="0"/>
              <a:t>マスタ タイトルの書式設定</a:t>
            </a:r>
          </a:p>
        </p:txBody>
      </p:sp>
      <p:sp>
        <p:nvSpPr>
          <p:cNvPr id="1052" name="Rectangle 6"/>
          <p:cNvSpPr>
            <a:spLocks noGrp="1" noChangeArrowheads="1"/>
          </p:cNvSpPr>
          <p:nvPr>
            <p:ph type="sldNum" sz="quarter" idx="4"/>
          </p:nvPr>
        </p:nvSpPr>
        <p:spPr>
          <a:xfrm>
            <a:off x="8769339" y="6609677"/>
            <a:ext cx="380233" cy="213585"/>
          </a:xfrm>
          <a:prstGeom prst="rect">
            <a:avLst/>
          </a:prstGeom>
        </p:spPr>
        <p:txBody>
          <a:bodyPr wrap="none">
            <a:spAutoFit/>
          </a:bodyPr>
          <a:lstStyle>
            <a:lvl1pPr algn="r">
              <a:defRPr sz="788">
                <a:latin typeface="BIZ UDPゴシック" panose="020B0400000000000000" pitchFamily="50" charset="-128"/>
                <a:ea typeface="BIZ UDPゴシック" panose="020B0400000000000000" pitchFamily="50" charset="-128"/>
              </a:defRPr>
            </a:lvl1pPr>
          </a:lstStyle>
          <a:p>
            <a:pPr>
              <a:defRPr/>
            </a:pPr>
            <a:fld id="{35C1E978-A3B9-4673-8199-379729392307}" type="slidenum">
              <a:rPr lang="en-US" altLang="ja-JP" smtClean="0">
                <a:solidFill>
                  <a:srgbClr val="000000"/>
                </a:solidFill>
              </a:rPr>
              <a:pPr>
                <a:defRPr/>
              </a:pPr>
              <a:t>‹#›</a:t>
            </a:fld>
            <a:endParaRPr lang="en-US" altLang="ja-JP">
              <a:solidFill>
                <a:srgbClr val="000000"/>
              </a:solidFill>
            </a:endParaRPr>
          </a:p>
        </p:txBody>
      </p:sp>
    </p:spTree>
    <p:extLst>
      <p:ext uri="{BB962C8B-B14F-4D97-AF65-F5344CB8AC3E}">
        <p14:creationId xmlns:p14="http://schemas.microsoft.com/office/powerpoint/2010/main" val="387512473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ja-JP" altLang="en-US" smtClean="0"/>
              <a:t>マスター タイトルの書式設定</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smtClean="0"/>
              <a:t>マスター サブタイトルの書式設定</a:t>
            </a:r>
            <a:endParaRPr lang="en-US" dirty="0"/>
          </a:p>
        </p:txBody>
      </p:sp>
      <p:sp>
        <p:nvSpPr>
          <p:cNvPr id="4" name="Date Placeholder 3"/>
          <p:cNvSpPr>
            <a:spLocks noGrp="1"/>
          </p:cNvSpPr>
          <p:nvPr>
            <p:ph type="dt" sz="half" idx="10"/>
          </p:nvPr>
        </p:nvSpPr>
        <p:spPr/>
        <p:txBody>
          <a:bodyPr/>
          <a:lstStyle/>
          <a:p>
            <a:fld id="{33C70918-F7E8-4CB8-B24B-C33D24AA8734}" type="datetimeFigureOut">
              <a:rPr kumimoji="1" lang="ja-JP" altLang="en-US" smtClean="0"/>
              <a:t>2024/9/12</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FC0A96CF-B542-4B0F-80F8-927C18CEFCCA}" type="slidenum">
              <a:rPr kumimoji="1" lang="ja-JP" altLang="en-US" smtClean="0"/>
              <a:t>‹#›</a:t>
            </a:fld>
            <a:endParaRPr kumimoji="1" lang="ja-JP" altLang="en-US"/>
          </a:p>
        </p:txBody>
      </p:sp>
    </p:spTree>
    <p:extLst>
      <p:ext uri="{BB962C8B-B14F-4D97-AF65-F5344CB8AC3E}">
        <p14:creationId xmlns:p14="http://schemas.microsoft.com/office/powerpoint/2010/main" val="2229013766"/>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250825" y="1"/>
            <a:ext cx="7426325" cy="495300"/>
          </a:xfrm>
        </p:spPr>
        <p:txBody>
          <a:bodyPr>
            <a:noAutofit/>
          </a:bodyPr>
          <a:lstStyle>
            <a:lvl1pPr>
              <a:defRPr sz="2000" b="1">
                <a:latin typeface="ＭＳ ゴシック" panose="020B0609070205080204" pitchFamily="49" charset="-128"/>
                <a:ea typeface="ＭＳ ゴシック" panose="020B0609070205080204" pitchFamily="49" charset="-128"/>
              </a:defRPr>
            </a:lvl1pPr>
          </a:lstStyle>
          <a:p>
            <a:r>
              <a:rPr lang="ja-JP" altLang="en-US" dirty="0" smtClean="0"/>
              <a:t>マスター タイトルの書式設定</a:t>
            </a:r>
            <a:endParaRPr lang="en-US" dirty="0"/>
          </a:p>
        </p:txBody>
      </p:sp>
      <p:sp>
        <p:nvSpPr>
          <p:cNvPr id="3" name="Content Placeholder 2"/>
          <p:cNvSpPr>
            <a:spLocks noGrp="1"/>
          </p:cNvSpPr>
          <p:nvPr>
            <p:ph idx="1"/>
          </p:nvPr>
        </p:nvSpPr>
        <p:spPr>
          <a:xfrm>
            <a:off x="250825" y="1190624"/>
            <a:ext cx="8642350" cy="4986339"/>
          </a:xfrm>
        </p:spPr>
        <p:txBody>
          <a:bodyPr/>
          <a:lstStyle>
            <a:lvl1pPr>
              <a:defRPr>
                <a:latin typeface="ＭＳ ゴシック" panose="020B0609070205080204" pitchFamily="49" charset="-128"/>
                <a:ea typeface="ＭＳ ゴシック" panose="020B0609070205080204" pitchFamily="49" charset="-128"/>
              </a:defRPr>
            </a:lvl1pPr>
            <a:lvl2pPr>
              <a:defRPr>
                <a:latin typeface="ＭＳ ゴシック" panose="020B0609070205080204" pitchFamily="49" charset="-128"/>
                <a:ea typeface="ＭＳ ゴシック" panose="020B0609070205080204" pitchFamily="49" charset="-128"/>
              </a:defRPr>
            </a:lvl2pPr>
            <a:lvl3pPr>
              <a:defRPr>
                <a:latin typeface="ＭＳ ゴシック" panose="020B0609070205080204" pitchFamily="49" charset="-128"/>
                <a:ea typeface="ＭＳ ゴシック" panose="020B0609070205080204" pitchFamily="49" charset="-128"/>
              </a:defRPr>
            </a:lvl3pPr>
            <a:lvl4pPr>
              <a:defRPr>
                <a:latin typeface="ＭＳ ゴシック" panose="020B0609070205080204" pitchFamily="49" charset="-128"/>
                <a:ea typeface="ＭＳ ゴシック" panose="020B0609070205080204" pitchFamily="49" charset="-128"/>
              </a:defRPr>
            </a:lvl4pPr>
            <a:lvl5pPr>
              <a:defRPr>
                <a:latin typeface="ＭＳ ゴシック" panose="020B0609070205080204" pitchFamily="49" charset="-128"/>
                <a:ea typeface="ＭＳ ゴシック" panose="020B0609070205080204" pitchFamily="49" charset="-128"/>
              </a:defRPr>
            </a:lvl5pPr>
          </a:lstStyle>
          <a:p>
            <a:pPr lvl="0"/>
            <a:r>
              <a:rPr lang="ja-JP" altLang="en-US" dirty="0" smtClean="0"/>
              <a:t>マスター テキストの書式設定</a:t>
            </a:r>
          </a:p>
          <a:p>
            <a:pPr lvl="1"/>
            <a:r>
              <a:rPr lang="ja-JP" altLang="en-US" dirty="0" smtClean="0"/>
              <a:t>第 </a:t>
            </a:r>
            <a:r>
              <a:rPr lang="en-US" altLang="ja-JP" dirty="0" smtClean="0"/>
              <a:t>2 </a:t>
            </a:r>
            <a:r>
              <a:rPr lang="ja-JP" altLang="en-US" dirty="0" smtClean="0"/>
              <a:t>レベル</a:t>
            </a:r>
          </a:p>
          <a:p>
            <a:pPr lvl="2"/>
            <a:r>
              <a:rPr lang="ja-JP" altLang="en-US" dirty="0" smtClean="0"/>
              <a:t>第 </a:t>
            </a:r>
            <a:r>
              <a:rPr lang="en-US" altLang="ja-JP" dirty="0" smtClean="0"/>
              <a:t>3 </a:t>
            </a:r>
            <a:r>
              <a:rPr lang="ja-JP" altLang="en-US" dirty="0" smtClean="0"/>
              <a:t>レベル</a:t>
            </a:r>
          </a:p>
          <a:p>
            <a:pPr lvl="3"/>
            <a:r>
              <a:rPr lang="ja-JP" altLang="en-US" dirty="0" smtClean="0"/>
              <a:t>第 </a:t>
            </a:r>
            <a:r>
              <a:rPr lang="en-US" altLang="ja-JP" dirty="0" smtClean="0"/>
              <a:t>4 </a:t>
            </a:r>
            <a:r>
              <a:rPr lang="ja-JP" altLang="en-US" dirty="0" smtClean="0"/>
              <a:t>レベル</a:t>
            </a:r>
          </a:p>
          <a:p>
            <a:pPr lvl="4"/>
            <a:r>
              <a:rPr lang="ja-JP" altLang="en-US" dirty="0" smtClean="0"/>
              <a:t>第 </a:t>
            </a:r>
            <a:r>
              <a:rPr lang="en-US" altLang="ja-JP" dirty="0" smtClean="0"/>
              <a:t>5 </a:t>
            </a:r>
            <a:r>
              <a:rPr lang="ja-JP" altLang="en-US" dirty="0" smtClean="0"/>
              <a:t>レベル</a:t>
            </a:r>
            <a:endParaRPr lang="en-US" dirty="0"/>
          </a:p>
        </p:txBody>
      </p:sp>
      <p:sp>
        <p:nvSpPr>
          <p:cNvPr id="4" name="Date Placeholder 3"/>
          <p:cNvSpPr>
            <a:spLocks noGrp="1"/>
          </p:cNvSpPr>
          <p:nvPr>
            <p:ph type="dt" sz="half" idx="10"/>
          </p:nvPr>
        </p:nvSpPr>
        <p:spPr/>
        <p:txBody>
          <a:bodyPr/>
          <a:lstStyle/>
          <a:p>
            <a:fld id="{33C70918-F7E8-4CB8-B24B-C33D24AA8734}" type="datetimeFigureOut">
              <a:rPr kumimoji="1" lang="ja-JP" altLang="en-US" smtClean="0"/>
              <a:t>2024/9/12</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FC0A96CF-B542-4B0F-80F8-927C18CEFCCA}" type="slidenum">
              <a:rPr kumimoji="1" lang="ja-JP" altLang="en-US" smtClean="0"/>
              <a:t>‹#›</a:t>
            </a:fld>
            <a:endParaRPr kumimoji="1" lang="ja-JP" altLang="en-US"/>
          </a:p>
        </p:txBody>
      </p:sp>
    </p:spTree>
    <p:extLst>
      <p:ext uri="{BB962C8B-B14F-4D97-AF65-F5344CB8AC3E}">
        <p14:creationId xmlns:p14="http://schemas.microsoft.com/office/powerpoint/2010/main" val="1577059392"/>
      </p:ext>
    </p:extLst>
  </p:cSld>
  <p:clrMapOvr>
    <a:masterClrMapping/>
  </p:clrMapOvr>
  <p:timing>
    <p:tnLst>
      <p:par>
        <p:cTn id="1" dur="indefinite" restart="never" nodeType="tmRoot"/>
      </p:par>
    </p:tnLst>
  </p:timing>
  <p:extLst>
    <p:ext uri="{DCECCB84-F9BA-43D5-87BE-67443E8EF086}">
      <p15:sldGuideLst xmlns:p15="http://schemas.microsoft.com/office/powerpoint/2012/main">
        <p15:guide id="1" pos="2880">
          <p15:clr>
            <a:srgbClr val="FBAE40"/>
          </p15:clr>
        </p15:guide>
        <p15:guide id="2" pos="158">
          <p15:clr>
            <a:srgbClr val="FBAE40"/>
          </p15:clr>
        </p15:guide>
        <p15:guide id="3" pos="5602">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ja-JP" altLang="en-US" smtClean="0"/>
              <a:t>マスター タイトルの書式設定</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ja-JP" altLang="en-US" smtClean="0"/>
              <a:t>マスター テキストの書式設定</a:t>
            </a:r>
          </a:p>
        </p:txBody>
      </p:sp>
      <p:sp>
        <p:nvSpPr>
          <p:cNvPr id="4" name="Date Placeholder 3"/>
          <p:cNvSpPr>
            <a:spLocks noGrp="1"/>
          </p:cNvSpPr>
          <p:nvPr>
            <p:ph type="dt" sz="half" idx="10"/>
          </p:nvPr>
        </p:nvSpPr>
        <p:spPr/>
        <p:txBody>
          <a:bodyPr/>
          <a:lstStyle/>
          <a:p>
            <a:fld id="{33C70918-F7E8-4CB8-B24B-C33D24AA8734}" type="datetimeFigureOut">
              <a:rPr kumimoji="1" lang="ja-JP" altLang="en-US" smtClean="0"/>
              <a:t>2024/9/12</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FC0A96CF-B542-4B0F-80F8-927C18CEFCCA}" type="slidenum">
              <a:rPr kumimoji="1" lang="ja-JP" altLang="en-US" smtClean="0"/>
              <a:t>‹#›</a:t>
            </a:fld>
            <a:endParaRPr kumimoji="1" lang="ja-JP" altLang="en-US"/>
          </a:p>
        </p:txBody>
      </p:sp>
    </p:spTree>
    <p:extLst>
      <p:ext uri="{BB962C8B-B14F-4D97-AF65-F5344CB8AC3E}">
        <p14:creationId xmlns:p14="http://schemas.microsoft.com/office/powerpoint/2010/main" val="133447952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5" name="Date Placeholder 4"/>
          <p:cNvSpPr>
            <a:spLocks noGrp="1"/>
          </p:cNvSpPr>
          <p:nvPr>
            <p:ph type="dt" sz="half" idx="10"/>
          </p:nvPr>
        </p:nvSpPr>
        <p:spPr/>
        <p:txBody>
          <a:bodyPr/>
          <a:lstStyle/>
          <a:p>
            <a:fld id="{33C70918-F7E8-4CB8-B24B-C33D24AA8734}" type="datetimeFigureOut">
              <a:rPr kumimoji="1" lang="ja-JP" altLang="en-US" smtClean="0"/>
              <a:t>2024/9/12</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FC0A96CF-B542-4B0F-80F8-927C18CEFCCA}" type="slidenum">
              <a:rPr kumimoji="1" lang="ja-JP" altLang="en-US" smtClean="0"/>
              <a:t>‹#›</a:t>
            </a:fld>
            <a:endParaRPr kumimoji="1" lang="ja-JP" altLang="en-US"/>
          </a:p>
        </p:txBody>
      </p:sp>
    </p:spTree>
    <p:extLst>
      <p:ext uri="{BB962C8B-B14F-4D97-AF65-F5344CB8AC3E}">
        <p14:creationId xmlns:p14="http://schemas.microsoft.com/office/powerpoint/2010/main" val="359728951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ja-JP" altLang="en-US" smtClean="0"/>
              <a:t>マスター タイトルの書式設定</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マスター テキストの書式設定</a:t>
            </a:r>
          </a:p>
        </p:txBody>
      </p:sp>
      <p:sp>
        <p:nvSpPr>
          <p:cNvPr id="4" name="Content Placeholder 3"/>
          <p:cNvSpPr>
            <a:spLocks noGrp="1"/>
          </p:cNvSpPr>
          <p:nvPr>
            <p:ph sz="half" idx="2"/>
          </p:nvPr>
        </p:nvSpPr>
        <p:spPr>
          <a:xfrm>
            <a:off x="629842" y="2505075"/>
            <a:ext cx="3868340" cy="3684588"/>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マスター テキストの書式設定</a:t>
            </a:r>
          </a:p>
        </p:txBody>
      </p:sp>
      <p:sp>
        <p:nvSpPr>
          <p:cNvPr id="6" name="Content Placeholder 5"/>
          <p:cNvSpPr>
            <a:spLocks noGrp="1"/>
          </p:cNvSpPr>
          <p:nvPr>
            <p:ph sz="quarter" idx="4"/>
          </p:nvPr>
        </p:nvSpPr>
        <p:spPr>
          <a:xfrm>
            <a:off x="4629150" y="2505075"/>
            <a:ext cx="3887391" cy="3684588"/>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7" name="Date Placeholder 6"/>
          <p:cNvSpPr>
            <a:spLocks noGrp="1"/>
          </p:cNvSpPr>
          <p:nvPr>
            <p:ph type="dt" sz="half" idx="10"/>
          </p:nvPr>
        </p:nvSpPr>
        <p:spPr/>
        <p:txBody>
          <a:bodyPr/>
          <a:lstStyle/>
          <a:p>
            <a:fld id="{33C70918-F7E8-4CB8-B24B-C33D24AA8734}" type="datetimeFigureOut">
              <a:rPr kumimoji="1" lang="ja-JP" altLang="en-US" smtClean="0"/>
              <a:t>2024/9/12</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FC0A96CF-B542-4B0F-80F8-927C18CEFCCA}" type="slidenum">
              <a:rPr kumimoji="1" lang="ja-JP" altLang="en-US" smtClean="0"/>
              <a:t>‹#›</a:t>
            </a:fld>
            <a:endParaRPr kumimoji="1" lang="ja-JP" altLang="en-US"/>
          </a:p>
        </p:txBody>
      </p:sp>
    </p:spTree>
    <p:extLst>
      <p:ext uri="{BB962C8B-B14F-4D97-AF65-F5344CB8AC3E}">
        <p14:creationId xmlns:p14="http://schemas.microsoft.com/office/powerpoint/2010/main" val="275641260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dirty="0"/>
          </a:p>
        </p:txBody>
      </p:sp>
      <p:sp>
        <p:nvSpPr>
          <p:cNvPr id="3" name="Date Placeholder 2"/>
          <p:cNvSpPr>
            <a:spLocks noGrp="1"/>
          </p:cNvSpPr>
          <p:nvPr>
            <p:ph type="dt" sz="half" idx="10"/>
          </p:nvPr>
        </p:nvSpPr>
        <p:spPr/>
        <p:txBody>
          <a:bodyPr/>
          <a:lstStyle/>
          <a:p>
            <a:fld id="{33C70918-F7E8-4CB8-B24B-C33D24AA8734}" type="datetimeFigureOut">
              <a:rPr kumimoji="1" lang="ja-JP" altLang="en-US" smtClean="0"/>
              <a:t>2024/9/12</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FC0A96CF-B542-4B0F-80F8-927C18CEFCCA}" type="slidenum">
              <a:rPr kumimoji="1" lang="ja-JP" altLang="en-US" smtClean="0"/>
              <a:t>‹#›</a:t>
            </a:fld>
            <a:endParaRPr kumimoji="1" lang="ja-JP" altLang="en-US"/>
          </a:p>
        </p:txBody>
      </p:sp>
    </p:spTree>
    <p:extLst>
      <p:ext uri="{BB962C8B-B14F-4D97-AF65-F5344CB8AC3E}">
        <p14:creationId xmlns:p14="http://schemas.microsoft.com/office/powerpoint/2010/main" val="142350688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3C70918-F7E8-4CB8-B24B-C33D24AA8734}" type="datetimeFigureOut">
              <a:rPr kumimoji="1" lang="ja-JP" altLang="en-US" smtClean="0"/>
              <a:t>2024/9/12</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FC0A96CF-B542-4B0F-80F8-927C18CEFCCA}" type="slidenum">
              <a:rPr kumimoji="1" lang="ja-JP" altLang="en-US" smtClean="0"/>
              <a:t>‹#›</a:t>
            </a:fld>
            <a:endParaRPr kumimoji="1" lang="ja-JP" altLang="en-US"/>
          </a:p>
        </p:txBody>
      </p:sp>
    </p:spTree>
    <p:extLst>
      <p:ext uri="{BB962C8B-B14F-4D97-AF65-F5344CB8AC3E}">
        <p14:creationId xmlns:p14="http://schemas.microsoft.com/office/powerpoint/2010/main" val="1891496188"/>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smtClean="0"/>
              <a:t>マスター タイトルの書式設定</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smtClean="0"/>
              <a:t>マスター テキストの書式設定</a:t>
            </a:r>
          </a:p>
        </p:txBody>
      </p:sp>
      <p:sp>
        <p:nvSpPr>
          <p:cNvPr id="5" name="Date Placeholder 4"/>
          <p:cNvSpPr>
            <a:spLocks noGrp="1"/>
          </p:cNvSpPr>
          <p:nvPr>
            <p:ph type="dt" sz="half" idx="10"/>
          </p:nvPr>
        </p:nvSpPr>
        <p:spPr/>
        <p:txBody>
          <a:bodyPr/>
          <a:lstStyle/>
          <a:p>
            <a:fld id="{33C70918-F7E8-4CB8-B24B-C33D24AA8734}" type="datetimeFigureOut">
              <a:rPr kumimoji="1" lang="ja-JP" altLang="en-US" smtClean="0"/>
              <a:t>2024/9/12</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FC0A96CF-B542-4B0F-80F8-927C18CEFCCA}" type="slidenum">
              <a:rPr kumimoji="1" lang="ja-JP" altLang="en-US" smtClean="0"/>
              <a:t>‹#›</a:t>
            </a:fld>
            <a:endParaRPr kumimoji="1" lang="ja-JP" altLang="en-US"/>
          </a:p>
        </p:txBody>
      </p:sp>
    </p:spTree>
    <p:extLst>
      <p:ext uri="{BB962C8B-B14F-4D97-AF65-F5344CB8AC3E}">
        <p14:creationId xmlns:p14="http://schemas.microsoft.com/office/powerpoint/2010/main" val="56267302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3.png"/><Relationship Id="rId2" Type="http://schemas.openxmlformats.org/officeDocument/2006/relationships/slideLayout" Target="../slideLayouts/slideLayout2.xml"/><Relationship Id="rId16"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ja-JP" altLang="en-US" smtClean="0"/>
              <a:t>マスター タイトルの書式設定</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3C70918-F7E8-4CB8-B24B-C33D24AA8734}" type="datetimeFigureOut">
              <a:rPr kumimoji="1" lang="ja-JP" altLang="en-US" smtClean="0"/>
              <a:t>2024/9/12</a:t>
            </a:fld>
            <a:endParaRPr kumimoji="1" lang="ja-JP" alt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C0A96CF-B542-4B0F-80F8-927C18CEFCCA}" type="slidenum">
              <a:rPr kumimoji="1" lang="ja-JP" altLang="en-US" smtClean="0"/>
              <a:t>‹#›</a:t>
            </a:fld>
            <a:endParaRPr kumimoji="1" lang="ja-JP" altLang="en-US"/>
          </a:p>
        </p:txBody>
      </p:sp>
      <p:grpSp>
        <p:nvGrpSpPr>
          <p:cNvPr id="7" name="Group 18"/>
          <p:cNvGrpSpPr/>
          <p:nvPr userDrawn="1"/>
        </p:nvGrpSpPr>
        <p:grpSpPr>
          <a:xfrm>
            <a:off x="4" y="0"/>
            <a:ext cx="9143996" cy="546100"/>
            <a:chOff x="0" y="0"/>
            <a:chExt cx="5760" cy="344"/>
          </a:xfrm>
        </p:grpSpPr>
        <p:pic>
          <p:nvPicPr>
            <p:cNvPr id="8" name="Picture 9" descr="mlit_top"/>
            <p:cNvPicPr>
              <a:picLocks noChangeAspect="1" noChangeArrowheads="1"/>
            </p:cNvPicPr>
            <p:nvPr userDrawn="1"/>
          </p:nvPicPr>
          <p:blipFill>
            <a:blip r:embed="rId15"/>
            <a:srcRect t="26801" b="65286"/>
            <a:stretch>
              <a:fillRect/>
            </a:stretch>
          </p:blipFill>
          <p:spPr>
            <a:xfrm>
              <a:off x="0" y="300"/>
              <a:ext cx="5760" cy="44"/>
            </a:xfrm>
            <a:prstGeom prst="rect">
              <a:avLst/>
            </a:prstGeom>
            <a:noFill/>
          </p:spPr>
        </p:pic>
        <p:grpSp>
          <p:nvGrpSpPr>
            <p:cNvPr id="9" name="Group 17"/>
            <p:cNvGrpSpPr/>
            <p:nvPr userDrawn="1"/>
          </p:nvGrpSpPr>
          <p:grpSpPr>
            <a:xfrm>
              <a:off x="0" y="0"/>
              <a:ext cx="5760" cy="318"/>
              <a:chOff x="0" y="0"/>
              <a:chExt cx="5760" cy="318"/>
            </a:xfrm>
          </p:grpSpPr>
          <p:pic>
            <p:nvPicPr>
              <p:cNvPr id="10" name="Picture 11" descr="mlit_top"/>
              <p:cNvPicPr>
                <a:picLocks noChangeAspect="1" noChangeArrowheads="1"/>
              </p:cNvPicPr>
              <p:nvPr userDrawn="1"/>
            </p:nvPicPr>
            <p:blipFill>
              <a:blip r:embed="rId16"/>
              <a:srcRect r="66945" b="42805"/>
              <a:stretch>
                <a:fillRect/>
              </a:stretch>
            </p:blipFill>
            <p:spPr>
              <a:xfrm>
                <a:off x="3856" y="0"/>
                <a:ext cx="1904" cy="318"/>
              </a:xfrm>
              <a:prstGeom prst="rect">
                <a:avLst/>
              </a:prstGeom>
              <a:noFill/>
            </p:spPr>
          </p:pic>
          <p:pic>
            <p:nvPicPr>
              <p:cNvPr id="11" name="Picture 16" descr="mlit_top"/>
              <p:cNvPicPr>
                <a:picLocks noChangeAspect="1" noChangeArrowheads="1"/>
              </p:cNvPicPr>
              <p:nvPr userDrawn="1"/>
            </p:nvPicPr>
            <p:blipFill>
              <a:blip r:embed="rId17"/>
              <a:srcRect l="50000" b="42805"/>
              <a:stretch>
                <a:fillRect/>
              </a:stretch>
            </p:blipFill>
            <p:spPr>
              <a:xfrm>
                <a:off x="1043" y="0"/>
                <a:ext cx="2880" cy="318"/>
              </a:xfrm>
              <a:prstGeom prst="rect">
                <a:avLst/>
              </a:prstGeom>
              <a:noFill/>
            </p:spPr>
          </p:pic>
          <p:pic>
            <p:nvPicPr>
              <p:cNvPr id="12" name="Picture 10" descr="mlit_top"/>
              <p:cNvPicPr>
                <a:picLocks noChangeAspect="1" noChangeArrowheads="1"/>
              </p:cNvPicPr>
              <p:nvPr userDrawn="1"/>
            </p:nvPicPr>
            <p:blipFill>
              <a:blip r:embed="rId17"/>
              <a:srcRect l="68906" b="42805"/>
              <a:stretch>
                <a:fillRect/>
              </a:stretch>
            </p:blipFill>
            <p:spPr>
              <a:xfrm>
                <a:off x="0" y="0"/>
                <a:ext cx="1791" cy="318"/>
              </a:xfrm>
              <a:prstGeom prst="rect">
                <a:avLst/>
              </a:prstGeom>
              <a:noFill/>
            </p:spPr>
          </p:pic>
        </p:grpSp>
      </p:grpSp>
      <p:grpSp>
        <p:nvGrpSpPr>
          <p:cNvPr id="13" name="Group 18"/>
          <p:cNvGrpSpPr/>
          <p:nvPr userDrawn="1"/>
        </p:nvGrpSpPr>
        <p:grpSpPr>
          <a:xfrm>
            <a:off x="6" y="0"/>
            <a:ext cx="9143994" cy="546100"/>
            <a:chOff x="0" y="0"/>
            <a:chExt cx="5760" cy="344"/>
          </a:xfrm>
        </p:grpSpPr>
        <p:pic>
          <p:nvPicPr>
            <p:cNvPr id="14" name="Picture 9" descr="mlit_top"/>
            <p:cNvPicPr>
              <a:picLocks noChangeAspect="1" noChangeArrowheads="1"/>
            </p:cNvPicPr>
            <p:nvPr userDrawn="1"/>
          </p:nvPicPr>
          <p:blipFill>
            <a:blip r:embed="rId15"/>
            <a:srcRect t="26801" b="65286"/>
            <a:stretch>
              <a:fillRect/>
            </a:stretch>
          </p:blipFill>
          <p:spPr>
            <a:xfrm>
              <a:off x="0" y="300"/>
              <a:ext cx="5760" cy="44"/>
            </a:xfrm>
            <a:prstGeom prst="rect">
              <a:avLst/>
            </a:prstGeom>
            <a:noFill/>
          </p:spPr>
        </p:pic>
        <p:grpSp>
          <p:nvGrpSpPr>
            <p:cNvPr id="15" name="Group 17"/>
            <p:cNvGrpSpPr/>
            <p:nvPr userDrawn="1"/>
          </p:nvGrpSpPr>
          <p:grpSpPr>
            <a:xfrm>
              <a:off x="0" y="0"/>
              <a:ext cx="5760" cy="318"/>
              <a:chOff x="0" y="0"/>
              <a:chExt cx="5760" cy="318"/>
            </a:xfrm>
          </p:grpSpPr>
          <p:pic>
            <p:nvPicPr>
              <p:cNvPr id="16" name="Picture 11" descr="mlit_top"/>
              <p:cNvPicPr>
                <a:picLocks noChangeAspect="1" noChangeArrowheads="1"/>
              </p:cNvPicPr>
              <p:nvPr userDrawn="1"/>
            </p:nvPicPr>
            <p:blipFill>
              <a:blip r:embed="rId16"/>
              <a:srcRect r="66945" b="42805"/>
              <a:stretch>
                <a:fillRect/>
              </a:stretch>
            </p:blipFill>
            <p:spPr>
              <a:xfrm>
                <a:off x="3856" y="0"/>
                <a:ext cx="1904" cy="318"/>
              </a:xfrm>
              <a:prstGeom prst="rect">
                <a:avLst/>
              </a:prstGeom>
              <a:noFill/>
            </p:spPr>
          </p:pic>
          <p:pic>
            <p:nvPicPr>
              <p:cNvPr id="17" name="Picture 16" descr="mlit_top"/>
              <p:cNvPicPr>
                <a:picLocks noChangeAspect="1" noChangeArrowheads="1"/>
              </p:cNvPicPr>
              <p:nvPr userDrawn="1"/>
            </p:nvPicPr>
            <p:blipFill>
              <a:blip r:embed="rId17"/>
              <a:srcRect l="50000" b="42805"/>
              <a:stretch>
                <a:fillRect/>
              </a:stretch>
            </p:blipFill>
            <p:spPr>
              <a:xfrm>
                <a:off x="1043" y="0"/>
                <a:ext cx="2880" cy="318"/>
              </a:xfrm>
              <a:prstGeom prst="rect">
                <a:avLst/>
              </a:prstGeom>
              <a:noFill/>
            </p:spPr>
          </p:pic>
          <p:pic>
            <p:nvPicPr>
              <p:cNvPr id="18" name="Picture 10" descr="mlit_top"/>
              <p:cNvPicPr>
                <a:picLocks noChangeAspect="1" noChangeArrowheads="1"/>
              </p:cNvPicPr>
              <p:nvPr userDrawn="1"/>
            </p:nvPicPr>
            <p:blipFill>
              <a:blip r:embed="rId17"/>
              <a:srcRect l="68906" b="42805"/>
              <a:stretch>
                <a:fillRect/>
              </a:stretch>
            </p:blipFill>
            <p:spPr>
              <a:xfrm>
                <a:off x="0" y="0"/>
                <a:ext cx="1791" cy="318"/>
              </a:xfrm>
              <a:prstGeom prst="rect">
                <a:avLst/>
              </a:prstGeom>
              <a:noFill/>
            </p:spPr>
          </p:pic>
        </p:grpSp>
      </p:grpSp>
    </p:spTree>
    <p:extLst>
      <p:ext uri="{BB962C8B-B14F-4D97-AF65-F5344CB8AC3E}">
        <p14:creationId xmlns:p14="http://schemas.microsoft.com/office/powerpoint/2010/main" val="4084504474"/>
      </p:ext>
    </p:extLst>
  </p:cSld>
  <p:clrMap bg1="lt1" tx1="dk1" bg2="lt2" tx2="dk2" accent1="accent1" accent2="accent2" accent3="accent3" accent4="accent4" accent5="accent5" accent6="accent6" hlink="hlink" folHlink="folHlink"/>
  <p:sldLayoutIdLst>
    <p:sldLayoutId id="2147483674"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5" r:id="rId13"/>
  </p:sldLayoutIdLst>
  <p:timing>
    <p:tnLst>
      <p:par>
        <p:cTn id="1" dur="indefinite" restart="never" nodeType="tmRoot"/>
      </p:par>
    </p:tnLst>
  </p:timing>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a:xfrm>
            <a:off x="501650" y="2612570"/>
            <a:ext cx="8642350" cy="657979"/>
          </a:xfrm>
        </p:spPr>
        <p:txBody>
          <a:bodyPr>
            <a:normAutofit/>
          </a:bodyPr>
          <a:lstStyle/>
          <a:p>
            <a:pPr algn="ctr"/>
            <a:r>
              <a:rPr lang="zh-TW" altLang="en-US" sz="3600" b="1" dirty="0">
                <a:latin typeface="ＭＳ ゴシック" panose="020B0609070205080204" pitchFamily="49" charset="-128"/>
                <a:ea typeface="ＭＳ ゴシック" panose="020B0609070205080204" pitchFamily="49" charset="-128"/>
              </a:rPr>
              <a:t>令和</a:t>
            </a:r>
            <a:r>
              <a:rPr lang="ja-JP" altLang="en-US" sz="3600" b="1" dirty="0">
                <a:latin typeface="ＭＳ ゴシック" panose="020B0609070205080204" pitchFamily="49" charset="-128"/>
                <a:ea typeface="ＭＳ ゴシック" panose="020B0609070205080204" pitchFamily="49" charset="-128"/>
              </a:rPr>
              <a:t>５</a:t>
            </a:r>
            <a:r>
              <a:rPr lang="en-US" altLang="ja-JP" sz="3600" b="1" dirty="0">
                <a:latin typeface="ＭＳ ゴシック" panose="020B0609070205080204" pitchFamily="49" charset="-128"/>
                <a:ea typeface="ＭＳ ゴシック" panose="020B0609070205080204" pitchFamily="49" charset="-128"/>
              </a:rPr>
              <a:t>-</a:t>
            </a:r>
            <a:r>
              <a:rPr lang="ja-JP" altLang="en-US" sz="3600" b="1" dirty="0">
                <a:latin typeface="ＭＳ ゴシック" panose="020B0609070205080204" pitchFamily="49" charset="-128"/>
                <a:ea typeface="ＭＳ ゴシック" panose="020B0609070205080204" pitchFamily="49" charset="-128"/>
              </a:rPr>
              <a:t>６</a:t>
            </a:r>
            <a:r>
              <a:rPr lang="zh-TW" altLang="en-US" sz="3600" b="1" dirty="0">
                <a:latin typeface="ＭＳ ゴシック" panose="020B0609070205080204" pitchFamily="49" charset="-128"/>
                <a:ea typeface="ＭＳ ゴシック" panose="020B0609070205080204" pitchFamily="49" charset="-128"/>
              </a:rPr>
              <a:t>年度 建築ＢＩＭ加速化事業</a:t>
            </a:r>
            <a:endParaRPr lang="ja-JP" altLang="en-US" sz="3600" b="1" dirty="0">
              <a:latin typeface="ＭＳ ゴシック" panose="020B0609070205080204" pitchFamily="49" charset="-128"/>
              <a:ea typeface="ＭＳ ゴシック" panose="020B0609070205080204" pitchFamily="49" charset="-128"/>
            </a:endParaRPr>
          </a:p>
        </p:txBody>
      </p:sp>
      <p:sp>
        <p:nvSpPr>
          <p:cNvPr id="3" name="サブタイトル 2"/>
          <p:cNvSpPr>
            <a:spLocks noGrp="1"/>
          </p:cNvSpPr>
          <p:nvPr>
            <p:ph type="subTitle" idx="1"/>
          </p:nvPr>
        </p:nvSpPr>
        <p:spPr>
          <a:xfrm>
            <a:off x="785004" y="3435531"/>
            <a:ext cx="8108172" cy="2926080"/>
          </a:xfrm>
        </p:spPr>
        <p:txBody>
          <a:bodyPr>
            <a:noAutofit/>
          </a:bodyPr>
          <a:lstStyle/>
          <a:p>
            <a:pPr>
              <a:lnSpc>
                <a:spcPts val="3000"/>
              </a:lnSpc>
            </a:pPr>
            <a:r>
              <a:rPr lang="en-US" altLang="ja-JP" sz="3200" b="1" dirty="0" smtClean="0">
                <a:latin typeface="ＭＳ ゴシック" panose="020B0609070205080204" pitchFamily="49" charset="-128"/>
                <a:ea typeface="ＭＳ ゴシック" panose="020B0609070205080204" pitchFamily="49" charset="-128"/>
              </a:rPr>
              <a:t>【</a:t>
            </a:r>
            <a:r>
              <a:rPr lang="ja-JP" altLang="en-US" sz="3200" b="1" dirty="0" smtClean="0">
                <a:latin typeface="ＭＳ ゴシック" panose="020B0609070205080204" pitchFamily="49" charset="-128"/>
                <a:ea typeface="ＭＳ ゴシック" panose="020B0609070205080204" pitchFamily="49" charset="-128"/>
              </a:rPr>
              <a:t>交付申請事例等説明会</a:t>
            </a:r>
            <a:r>
              <a:rPr lang="en-US" altLang="ja-JP" sz="3200" b="1" dirty="0" smtClean="0">
                <a:latin typeface="ＭＳ ゴシック" panose="020B0609070205080204" pitchFamily="49" charset="-128"/>
                <a:ea typeface="ＭＳ ゴシック" panose="020B0609070205080204" pitchFamily="49" charset="-128"/>
              </a:rPr>
              <a:t>】</a:t>
            </a:r>
          </a:p>
          <a:p>
            <a:pPr>
              <a:lnSpc>
                <a:spcPts val="3000"/>
              </a:lnSpc>
            </a:pPr>
            <a:endParaRPr lang="en-US" altLang="ja-JP" sz="3600" b="1" dirty="0">
              <a:latin typeface="ＭＳ ゴシック" panose="020B0609070205080204" pitchFamily="49" charset="-128"/>
              <a:ea typeface="ＭＳ ゴシック" panose="020B0609070205080204" pitchFamily="49" charset="-128"/>
            </a:endParaRPr>
          </a:p>
          <a:p>
            <a:pPr>
              <a:lnSpc>
                <a:spcPts val="3000"/>
              </a:lnSpc>
            </a:pPr>
            <a:endParaRPr lang="en-US" altLang="ja-JP" sz="3200" dirty="0" smtClean="0"/>
          </a:p>
          <a:p>
            <a:pPr>
              <a:lnSpc>
                <a:spcPts val="1600"/>
              </a:lnSpc>
            </a:pPr>
            <a:r>
              <a:rPr lang="ja-JP" altLang="en-US" b="1" dirty="0" smtClean="0">
                <a:latin typeface="ＭＳ ゴシック" panose="020B0609070205080204" pitchFamily="49" charset="-128"/>
                <a:ea typeface="ＭＳ ゴシック" panose="020B0609070205080204" pitchFamily="49" charset="-128"/>
              </a:rPr>
              <a:t>建築</a:t>
            </a:r>
            <a:r>
              <a:rPr lang="en-US" altLang="ja-JP" b="1" dirty="0" smtClean="0">
                <a:latin typeface="ＭＳ ゴシック" panose="020B0609070205080204" pitchFamily="49" charset="-128"/>
                <a:ea typeface="ＭＳ ゴシック" panose="020B0609070205080204" pitchFamily="49" charset="-128"/>
              </a:rPr>
              <a:t>BIM</a:t>
            </a:r>
            <a:r>
              <a:rPr lang="ja-JP" altLang="en-US" b="1" dirty="0" smtClean="0">
                <a:latin typeface="ＭＳ ゴシック" panose="020B0609070205080204" pitchFamily="49" charset="-128"/>
                <a:ea typeface="ＭＳ ゴシック" panose="020B0609070205080204" pitchFamily="49" charset="-128"/>
              </a:rPr>
              <a:t>加速化事業実施支援室</a:t>
            </a:r>
            <a:endParaRPr lang="en-US" altLang="ja-JP" b="1" dirty="0">
              <a:latin typeface="ＭＳ ゴシック" panose="020B0609070205080204" pitchFamily="49" charset="-128"/>
              <a:ea typeface="ＭＳ ゴシック" panose="020B0609070205080204" pitchFamily="49" charset="-128"/>
            </a:endParaRPr>
          </a:p>
          <a:p>
            <a:pPr>
              <a:lnSpc>
                <a:spcPts val="1600"/>
              </a:lnSpc>
            </a:pPr>
            <a:endParaRPr lang="en-US" altLang="ja-JP" dirty="0">
              <a:latin typeface="ＭＳ ゴシック" panose="020B0609070205080204" pitchFamily="49" charset="-128"/>
              <a:ea typeface="ＭＳ ゴシック" panose="020B0609070205080204" pitchFamily="49" charset="-128"/>
            </a:endParaRPr>
          </a:p>
          <a:p>
            <a:pPr>
              <a:lnSpc>
                <a:spcPts val="1600"/>
              </a:lnSpc>
            </a:pPr>
            <a:r>
              <a:rPr lang="ja-JP" altLang="en-US" b="1">
                <a:latin typeface="ＭＳ ゴシック" panose="020B0609070205080204" pitchFamily="49" charset="-128"/>
                <a:ea typeface="ＭＳ ゴシック" panose="020B0609070205080204" pitchFamily="49" charset="-128"/>
              </a:rPr>
              <a:t>令和</a:t>
            </a:r>
            <a:r>
              <a:rPr lang="ja-JP" altLang="en-US" b="1" smtClean="0">
                <a:latin typeface="ＭＳ ゴシック" panose="020B0609070205080204" pitchFamily="49" charset="-128"/>
                <a:ea typeface="ＭＳ ゴシック" panose="020B0609070205080204" pitchFamily="49" charset="-128"/>
              </a:rPr>
              <a:t>６年９月</a:t>
            </a:r>
            <a:endParaRPr lang="ja-JP" altLang="en-US" b="1" dirty="0">
              <a:latin typeface="ＭＳ ゴシック" panose="020B0609070205080204" pitchFamily="49" charset="-128"/>
              <a:ea typeface="ＭＳ ゴシック" panose="020B0609070205080204" pitchFamily="49" charset="-128"/>
            </a:endParaRPr>
          </a:p>
        </p:txBody>
      </p:sp>
    </p:spTree>
    <p:extLst>
      <p:ext uri="{BB962C8B-B14F-4D97-AF65-F5344CB8AC3E}">
        <p14:creationId xmlns:p14="http://schemas.microsoft.com/office/powerpoint/2010/main" val="426099004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a:t>交付申請モデル</a:t>
            </a:r>
            <a:r>
              <a:rPr lang="en-US" altLang="ja-JP" dirty="0" smtClean="0"/>
              <a:t>(</a:t>
            </a:r>
            <a:r>
              <a:rPr lang="ja-JP" altLang="en-US" dirty="0"/>
              <a:t>特異</a:t>
            </a:r>
            <a:r>
              <a:rPr lang="ja-JP" altLang="en-US" dirty="0" smtClean="0"/>
              <a:t>事例Ａ）</a:t>
            </a:r>
            <a:endParaRPr kumimoji="1" lang="ja-JP" altLang="en-US" dirty="0"/>
          </a:p>
        </p:txBody>
      </p:sp>
      <p:graphicFrame>
        <p:nvGraphicFramePr>
          <p:cNvPr id="4" name="コンテンツ プレースホルダー 3"/>
          <p:cNvGraphicFramePr>
            <a:graphicFrameLocks noGrp="1"/>
          </p:cNvGraphicFramePr>
          <p:nvPr>
            <p:ph idx="1"/>
            <p:extLst>
              <p:ext uri="{D42A27DB-BD31-4B8C-83A1-F6EECF244321}">
                <p14:modId xmlns:p14="http://schemas.microsoft.com/office/powerpoint/2010/main" val="3152620156"/>
              </p:ext>
            </p:extLst>
          </p:nvPr>
        </p:nvGraphicFramePr>
        <p:xfrm>
          <a:off x="250825" y="652964"/>
          <a:ext cx="8642350" cy="368300"/>
        </p:xfrm>
        <a:graphic>
          <a:graphicData uri="http://schemas.openxmlformats.org/drawingml/2006/table">
            <a:tbl>
              <a:tblPr firstRow="1" bandRow="1">
                <a:tableStyleId>{5C22544A-7EE6-4342-B048-85BDC9FD1C3A}</a:tableStyleId>
              </a:tblPr>
              <a:tblGrid>
                <a:gridCol w="1896027">
                  <a:extLst>
                    <a:ext uri="{9D8B030D-6E8A-4147-A177-3AD203B41FA5}">
                      <a16:colId xmlns:a16="http://schemas.microsoft.com/office/drawing/2014/main" val="2195193162"/>
                    </a:ext>
                  </a:extLst>
                </a:gridCol>
                <a:gridCol w="6746323">
                  <a:extLst>
                    <a:ext uri="{9D8B030D-6E8A-4147-A177-3AD203B41FA5}">
                      <a16:colId xmlns:a16="http://schemas.microsoft.com/office/drawing/2014/main" val="3292102019"/>
                    </a:ext>
                  </a:extLst>
                </a:gridCol>
              </a:tblGrid>
              <a:tr h="368300">
                <a:tc>
                  <a:txBody>
                    <a:bodyPr/>
                    <a:lstStyle/>
                    <a:p>
                      <a:pPr algn="l"/>
                      <a:r>
                        <a:rPr kumimoji="1" lang="ja-JP" altLang="en-US" sz="1600" dirty="0" smtClean="0">
                          <a:solidFill>
                            <a:schemeClr val="tx1"/>
                          </a:solidFill>
                          <a:latin typeface="ＭＳ ゴシック" panose="020B0609070205080204" pitchFamily="49" charset="-128"/>
                          <a:ea typeface="ＭＳ ゴシック" panose="020B0609070205080204" pitchFamily="49" charset="-128"/>
                        </a:rPr>
                        <a:t>事業概要</a:t>
                      </a:r>
                      <a:endParaRPr kumimoji="1" lang="ja-JP" altLang="en-US" sz="1600" dirty="0">
                        <a:solidFill>
                          <a:schemeClr val="tx1"/>
                        </a:solidFill>
                        <a:latin typeface="ＭＳ ゴシック" panose="020B0609070205080204" pitchFamily="49" charset="-128"/>
                        <a:ea typeface="ＭＳ ゴシック" panose="020B0609070205080204" pitchFamily="49"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algn="l"/>
                      <a:r>
                        <a:rPr kumimoji="1" lang="ja-JP" altLang="en-US" sz="1600" dirty="0" smtClean="0">
                          <a:solidFill>
                            <a:schemeClr val="tx1"/>
                          </a:solidFill>
                          <a:latin typeface="ＭＳ ゴシック" panose="020B0609070205080204" pitchFamily="49" charset="-128"/>
                          <a:ea typeface="ＭＳ ゴシック" panose="020B0609070205080204" pitchFamily="49" charset="-128"/>
                        </a:rPr>
                        <a:t>新築、地区面積</a:t>
                      </a:r>
                      <a:r>
                        <a:rPr kumimoji="1" lang="en-US" altLang="ja-JP" sz="1600" dirty="0" smtClean="0">
                          <a:solidFill>
                            <a:schemeClr val="tx1"/>
                          </a:solidFill>
                          <a:latin typeface="ＭＳ ゴシック" panose="020B0609070205080204" pitchFamily="49" charset="-128"/>
                          <a:ea typeface="ＭＳ ゴシック" panose="020B0609070205080204" pitchFamily="49" charset="-128"/>
                        </a:rPr>
                        <a:t>1,300</a:t>
                      </a:r>
                      <a:r>
                        <a:rPr kumimoji="1" lang="ja-JP" altLang="en-US" sz="1600" dirty="0" smtClean="0">
                          <a:solidFill>
                            <a:schemeClr val="tx1"/>
                          </a:solidFill>
                          <a:latin typeface="ＭＳ ゴシック" panose="020B0609070205080204" pitchFamily="49" charset="-128"/>
                          <a:ea typeface="ＭＳ ゴシック" panose="020B0609070205080204" pitchFamily="49" charset="-128"/>
                        </a:rPr>
                        <a:t>㎡、延床面積</a:t>
                      </a:r>
                      <a:r>
                        <a:rPr kumimoji="1" lang="en-US" altLang="ja-JP" sz="1600" dirty="0" smtClean="0">
                          <a:solidFill>
                            <a:schemeClr val="tx1"/>
                          </a:solidFill>
                          <a:latin typeface="ＭＳ ゴシック" panose="020B0609070205080204" pitchFamily="49" charset="-128"/>
                          <a:ea typeface="ＭＳ ゴシック" panose="020B0609070205080204" pitchFamily="49" charset="-128"/>
                        </a:rPr>
                        <a:t>1,500</a:t>
                      </a:r>
                      <a:r>
                        <a:rPr kumimoji="1" lang="ja-JP" altLang="en-US" sz="1600" dirty="0" smtClean="0">
                          <a:solidFill>
                            <a:schemeClr val="tx1"/>
                          </a:solidFill>
                          <a:latin typeface="ＭＳ ゴシック" panose="020B0609070205080204" pitchFamily="49" charset="-128"/>
                          <a:ea typeface="ＭＳ ゴシック" panose="020B0609070205080204" pitchFamily="49" charset="-128"/>
                        </a:rPr>
                        <a:t>㎡、</a:t>
                      </a:r>
                      <a:r>
                        <a:rPr kumimoji="1" lang="en-US" altLang="ja-JP" sz="1600" dirty="0" smtClean="0">
                          <a:solidFill>
                            <a:schemeClr val="tx1"/>
                          </a:solidFill>
                          <a:latin typeface="ＭＳ ゴシック" panose="020B0609070205080204" pitchFamily="49" charset="-128"/>
                          <a:ea typeface="ＭＳ ゴシック" panose="020B0609070205080204" pitchFamily="49" charset="-128"/>
                        </a:rPr>
                        <a:t>4</a:t>
                      </a:r>
                      <a:r>
                        <a:rPr kumimoji="1" lang="ja-JP" altLang="en-US" sz="1600" dirty="0" smtClean="0">
                          <a:solidFill>
                            <a:schemeClr val="tx1"/>
                          </a:solidFill>
                          <a:latin typeface="ＭＳ ゴシック" panose="020B0609070205080204" pitchFamily="49" charset="-128"/>
                          <a:ea typeface="ＭＳ ゴシック" panose="020B0609070205080204" pitchFamily="49" charset="-128"/>
                        </a:rPr>
                        <a:t>階（大規模プロジェクト</a:t>
                      </a:r>
                      <a:r>
                        <a:rPr kumimoji="1" lang="en-US" altLang="ja-JP" sz="1600" dirty="0" smtClean="0">
                          <a:solidFill>
                            <a:schemeClr val="tx1"/>
                          </a:solidFill>
                          <a:latin typeface="ＭＳ ゴシック" panose="020B0609070205080204" pitchFamily="49" charset="-128"/>
                          <a:ea typeface="ＭＳ ゴシック" panose="020B0609070205080204" pitchFamily="49" charset="-128"/>
                        </a:rPr>
                        <a:t>)</a:t>
                      </a:r>
                      <a:endParaRPr kumimoji="1" lang="ja-JP" altLang="en-US" sz="1600" dirty="0">
                        <a:solidFill>
                          <a:schemeClr val="tx1"/>
                        </a:solidFill>
                        <a:latin typeface="ＭＳ ゴシック" panose="020B0609070205080204" pitchFamily="49" charset="-128"/>
                        <a:ea typeface="ＭＳ ゴシック" panose="020B0609070205080204" pitchFamily="49"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565814378"/>
                  </a:ext>
                </a:extLst>
              </a:tr>
            </a:tbl>
          </a:graphicData>
        </a:graphic>
      </p:graphicFrame>
      <p:graphicFrame>
        <p:nvGraphicFramePr>
          <p:cNvPr id="6" name="コンテンツ プレースホルダー 3"/>
          <p:cNvGraphicFramePr>
            <a:graphicFrameLocks/>
          </p:cNvGraphicFramePr>
          <p:nvPr>
            <p:extLst>
              <p:ext uri="{D42A27DB-BD31-4B8C-83A1-F6EECF244321}">
                <p14:modId xmlns:p14="http://schemas.microsoft.com/office/powerpoint/2010/main" val="3026088501"/>
              </p:ext>
            </p:extLst>
          </p:nvPr>
        </p:nvGraphicFramePr>
        <p:xfrm>
          <a:off x="250825" y="1094924"/>
          <a:ext cx="8642350" cy="366644"/>
        </p:xfrm>
        <a:graphic>
          <a:graphicData uri="http://schemas.openxmlformats.org/drawingml/2006/table">
            <a:tbl>
              <a:tblPr firstRow="1" bandRow="1">
                <a:tableStyleId>{5C22544A-7EE6-4342-B048-85BDC9FD1C3A}</a:tableStyleId>
              </a:tblPr>
              <a:tblGrid>
                <a:gridCol w="1896027">
                  <a:extLst>
                    <a:ext uri="{9D8B030D-6E8A-4147-A177-3AD203B41FA5}">
                      <a16:colId xmlns:a16="http://schemas.microsoft.com/office/drawing/2014/main" val="2195193162"/>
                    </a:ext>
                  </a:extLst>
                </a:gridCol>
                <a:gridCol w="6746323">
                  <a:extLst>
                    <a:ext uri="{9D8B030D-6E8A-4147-A177-3AD203B41FA5}">
                      <a16:colId xmlns:a16="http://schemas.microsoft.com/office/drawing/2014/main" val="3292102019"/>
                    </a:ext>
                  </a:extLst>
                </a:gridCol>
              </a:tblGrid>
              <a:tr h="366644">
                <a:tc>
                  <a:txBody>
                    <a:bodyPr/>
                    <a:lstStyle/>
                    <a:p>
                      <a:pPr algn="l"/>
                      <a:r>
                        <a:rPr kumimoji="1" lang="zh-TW" altLang="en-US" sz="1600" dirty="0" smtClean="0">
                          <a:solidFill>
                            <a:schemeClr val="tx1"/>
                          </a:solidFill>
                          <a:latin typeface="ＭＳ ゴシック" panose="020B0609070205080204" pitchFamily="49" charset="-128"/>
                          <a:ea typeface="ＭＳ ゴシック" panose="020B0609070205080204" pitchFamily="49" charset="-128"/>
                        </a:rPr>
                        <a:t>補助事業者概要</a:t>
                      </a:r>
                      <a:endParaRPr kumimoji="1" lang="ja-JP" altLang="en-US" sz="1600" dirty="0">
                        <a:solidFill>
                          <a:schemeClr val="tx1"/>
                        </a:solidFill>
                        <a:latin typeface="ＭＳ ゴシック" panose="020B0609070205080204" pitchFamily="49" charset="-128"/>
                        <a:ea typeface="ＭＳ ゴシック" panose="020B0609070205080204" pitchFamily="49"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algn="l"/>
                      <a:r>
                        <a:rPr kumimoji="1" lang="ja-JP" altLang="en-US" sz="1600" dirty="0" smtClean="0">
                          <a:solidFill>
                            <a:srgbClr val="FF0000"/>
                          </a:solidFill>
                          <a:latin typeface="ＭＳ ゴシック" panose="020B0609070205080204" pitchFamily="49" charset="-128"/>
                          <a:ea typeface="ＭＳ ゴシック" panose="020B0609070205080204" pitchFamily="49" charset="-128"/>
                        </a:rPr>
                        <a:t>元請が代表事業者、及び協力事業者となるケース</a:t>
                      </a:r>
                      <a:endParaRPr kumimoji="1" lang="ja-JP" altLang="en-US" sz="1600" dirty="0">
                        <a:solidFill>
                          <a:srgbClr val="FF0000"/>
                        </a:solidFill>
                        <a:latin typeface="ＭＳ ゴシック" panose="020B0609070205080204" pitchFamily="49" charset="-128"/>
                        <a:ea typeface="ＭＳ ゴシック" panose="020B0609070205080204" pitchFamily="49"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565814378"/>
                  </a:ext>
                </a:extLst>
              </a:tr>
            </a:tbl>
          </a:graphicData>
        </a:graphic>
      </p:graphicFrame>
      <p:graphicFrame>
        <p:nvGraphicFramePr>
          <p:cNvPr id="10" name="表 9"/>
          <p:cNvGraphicFramePr>
            <a:graphicFrameLocks noGrp="1"/>
          </p:cNvGraphicFramePr>
          <p:nvPr>
            <p:extLst>
              <p:ext uri="{D42A27DB-BD31-4B8C-83A1-F6EECF244321}">
                <p14:modId xmlns:p14="http://schemas.microsoft.com/office/powerpoint/2010/main" val="1503296321"/>
              </p:ext>
            </p:extLst>
          </p:nvPr>
        </p:nvGraphicFramePr>
        <p:xfrm>
          <a:off x="2679835" y="2359113"/>
          <a:ext cx="1911365" cy="1371600"/>
        </p:xfrm>
        <a:graphic>
          <a:graphicData uri="http://schemas.openxmlformats.org/drawingml/2006/table">
            <a:tbl>
              <a:tblPr firstRow="1" bandRow="1">
                <a:tableStyleId>{5C22544A-7EE6-4342-B048-85BDC9FD1C3A}</a:tableStyleId>
              </a:tblPr>
              <a:tblGrid>
                <a:gridCol w="653847">
                  <a:extLst>
                    <a:ext uri="{9D8B030D-6E8A-4147-A177-3AD203B41FA5}">
                      <a16:colId xmlns:a16="http://schemas.microsoft.com/office/drawing/2014/main" val="1988193540"/>
                    </a:ext>
                  </a:extLst>
                </a:gridCol>
                <a:gridCol w="1257518">
                  <a:extLst>
                    <a:ext uri="{9D8B030D-6E8A-4147-A177-3AD203B41FA5}">
                      <a16:colId xmlns:a16="http://schemas.microsoft.com/office/drawing/2014/main" val="3841258783"/>
                    </a:ext>
                  </a:extLst>
                </a:gridCol>
              </a:tblGrid>
              <a:tr h="214517">
                <a:tc>
                  <a:txBody>
                    <a:bodyPr/>
                    <a:lstStyle/>
                    <a:p>
                      <a:pPr algn="ctr"/>
                      <a:r>
                        <a:rPr kumimoji="1" lang="ja-JP" altLang="en-US" sz="900" b="0" dirty="0" smtClean="0">
                          <a:solidFill>
                            <a:schemeClr val="tx1"/>
                          </a:solidFill>
                          <a:latin typeface="ＭＳ ゴシック" panose="020B0609070205080204" pitchFamily="49" charset="-128"/>
                          <a:ea typeface="ＭＳ ゴシック" panose="020B0609070205080204" pitchFamily="49" charset="-128"/>
                        </a:rPr>
                        <a:t>会社名</a:t>
                      </a:r>
                      <a:endParaRPr kumimoji="1" lang="ja-JP" altLang="en-US" sz="900" b="0" dirty="0">
                        <a:solidFill>
                          <a:schemeClr val="tx1"/>
                        </a:solidFill>
                        <a:latin typeface="ＭＳ ゴシック" panose="020B0609070205080204" pitchFamily="49" charset="-128"/>
                        <a:ea typeface="ＭＳ ゴシック" panose="020B0609070205080204" pitchFamily="49" charset="-128"/>
                      </a:endParaRPr>
                    </a:p>
                  </a:txBody>
                  <a:tcPr anchor="ctr">
                    <a:lnL w="1270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FFC000"/>
                    </a:solidFill>
                  </a:tcPr>
                </a:tc>
                <a:tc>
                  <a:txBody>
                    <a:bodyPr/>
                    <a:lstStyle/>
                    <a:p>
                      <a:pPr algn="l"/>
                      <a:r>
                        <a:rPr kumimoji="1" lang="ja-JP" altLang="en-US" sz="900" b="0" dirty="0" smtClean="0">
                          <a:solidFill>
                            <a:schemeClr val="tx1"/>
                          </a:solidFill>
                          <a:latin typeface="ＭＳ ゴシック" panose="020B0609070205080204" pitchFamily="49" charset="-128"/>
                          <a:ea typeface="ＭＳ ゴシック" panose="020B0609070205080204" pitchFamily="49" charset="-128"/>
                        </a:rPr>
                        <a:t>株式会社Ａ</a:t>
                      </a:r>
                      <a:endParaRPr kumimoji="1" lang="ja-JP" altLang="en-US" sz="900" b="0" dirty="0">
                        <a:solidFill>
                          <a:schemeClr val="tx1"/>
                        </a:solidFill>
                        <a:latin typeface="ＭＳ ゴシック" panose="020B0609070205080204" pitchFamily="49" charset="-128"/>
                        <a:ea typeface="ＭＳ ゴシック" panose="020B0609070205080204" pitchFamily="49" charset="-128"/>
                      </a:endParaRPr>
                    </a:p>
                  </a:txBody>
                  <a:tcPr anchor="ctr">
                    <a:lnL w="635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FFC000"/>
                    </a:solidFill>
                  </a:tcPr>
                </a:tc>
                <a:extLst>
                  <a:ext uri="{0D108BD9-81ED-4DB2-BD59-A6C34878D82A}">
                    <a16:rowId xmlns:a16="http://schemas.microsoft.com/office/drawing/2014/main" val="3138122409"/>
                  </a:ext>
                </a:extLst>
              </a:tr>
              <a:tr h="212254">
                <a:tc>
                  <a:txBody>
                    <a:bodyPr/>
                    <a:lstStyle/>
                    <a:p>
                      <a:pPr algn="ctr"/>
                      <a:r>
                        <a:rPr kumimoji="1" lang="ja-JP" altLang="en-US" sz="900" b="0" dirty="0" smtClean="0">
                          <a:solidFill>
                            <a:schemeClr val="tx1"/>
                          </a:solidFill>
                          <a:latin typeface="ＭＳ ゴシック" panose="020B0609070205080204" pitchFamily="49" charset="-128"/>
                          <a:ea typeface="ＭＳ ゴシック" panose="020B0609070205080204" pitchFamily="49" charset="-128"/>
                        </a:rPr>
                        <a:t>契約業務</a:t>
                      </a:r>
                      <a:endParaRPr kumimoji="1" lang="ja-JP" altLang="en-US" sz="900" b="0" dirty="0">
                        <a:solidFill>
                          <a:schemeClr val="tx1"/>
                        </a:solidFill>
                        <a:latin typeface="ＭＳ ゴシック" panose="020B0609070205080204" pitchFamily="49" charset="-128"/>
                        <a:ea typeface="ＭＳ ゴシック" panose="020B0609070205080204" pitchFamily="49" charset="-128"/>
                      </a:endParaRPr>
                    </a:p>
                  </a:txBody>
                  <a:tcPr anchor="ctr">
                    <a:lnL w="1270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FFC000"/>
                    </a:solidFill>
                  </a:tcPr>
                </a:tc>
                <a:tc>
                  <a:txBody>
                    <a:bodyPr/>
                    <a:lstStyle/>
                    <a:p>
                      <a:pPr algn="l"/>
                      <a:r>
                        <a:rPr kumimoji="1" lang="ja-JP" altLang="en-US" sz="900" b="0" dirty="0" smtClean="0">
                          <a:solidFill>
                            <a:schemeClr val="tx1"/>
                          </a:solidFill>
                          <a:latin typeface="ＭＳ ゴシック" panose="020B0609070205080204" pitchFamily="49" charset="-128"/>
                          <a:ea typeface="ＭＳ ゴシック" panose="020B0609070205080204" pitchFamily="49" charset="-128"/>
                        </a:rPr>
                        <a:t>意匠設計</a:t>
                      </a:r>
                      <a:endParaRPr kumimoji="1" lang="ja-JP" altLang="en-US" sz="900" b="0" dirty="0">
                        <a:solidFill>
                          <a:schemeClr val="tx1"/>
                        </a:solidFill>
                        <a:latin typeface="ＭＳ ゴシック" panose="020B0609070205080204" pitchFamily="49" charset="-128"/>
                        <a:ea typeface="ＭＳ ゴシック" panose="020B0609070205080204" pitchFamily="49" charset="-128"/>
                      </a:endParaRPr>
                    </a:p>
                  </a:txBody>
                  <a:tcPr anchor="ctr">
                    <a:lnL w="635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FFC000"/>
                    </a:solidFill>
                  </a:tcPr>
                </a:tc>
                <a:extLst>
                  <a:ext uri="{0D108BD9-81ED-4DB2-BD59-A6C34878D82A}">
                    <a16:rowId xmlns:a16="http://schemas.microsoft.com/office/drawing/2014/main" val="3324283713"/>
                  </a:ext>
                </a:extLst>
              </a:tr>
              <a:tr h="370840">
                <a:tc>
                  <a:txBody>
                    <a:bodyPr/>
                    <a:lstStyle/>
                    <a:p>
                      <a:pPr algn="ctr"/>
                      <a:r>
                        <a:rPr kumimoji="1" lang="ja-JP" altLang="en-US" sz="900" b="0" dirty="0" smtClean="0">
                          <a:solidFill>
                            <a:schemeClr val="tx1"/>
                          </a:solidFill>
                          <a:latin typeface="ＭＳ ゴシック" panose="020B0609070205080204" pitchFamily="49" charset="-128"/>
                          <a:ea typeface="ＭＳ ゴシック" panose="020B0609070205080204" pitchFamily="49" charset="-128"/>
                        </a:rPr>
                        <a:t>補助対象経費</a:t>
                      </a:r>
                      <a:endParaRPr kumimoji="1" lang="ja-JP" altLang="en-US" sz="900" b="0" dirty="0">
                        <a:solidFill>
                          <a:schemeClr val="tx1"/>
                        </a:solidFill>
                        <a:latin typeface="ＭＳ ゴシック" panose="020B0609070205080204" pitchFamily="49" charset="-128"/>
                        <a:ea typeface="ＭＳ ゴシック" panose="020B0609070205080204" pitchFamily="49" charset="-128"/>
                      </a:endParaRPr>
                    </a:p>
                  </a:txBody>
                  <a:tcPr anchor="ctr">
                    <a:lnL w="1270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algn="l"/>
                      <a:r>
                        <a:rPr kumimoji="1" lang="ja-JP" altLang="en-US" sz="900" b="0" dirty="0" smtClean="0">
                          <a:solidFill>
                            <a:schemeClr val="tx1"/>
                          </a:solidFill>
                          <a:latin typeface="ＭＳ ゴシック" panose="020B0609070205080204" pitchFamily="49" charset="-128"/>
                          <a:ea typeface="ＭＳ ゴシック" panose="020B0609070205080204" pitchFamily="49" charset="-128"/>
                        </a:rPr>
                        <a:t>ソフトウェア購入</a:t>
                      </a:r>
                      <a:endParaRPr kumimoji="1" lang="en-US" altLang="ja-JP" sz="900" b="0" dirty="0" smtClean="0">
                        <a:solidFill>
                          <a:schemeClr val="tx1"/>
                        </a:solidFill>
                        <a:latin typeface="ＭＳ ゴシック" panose="020B0609070205080204" pitchFamily="49" charset="-128"/>
                        <a:ea typeface="ＭＳ ゴシック" panose="020B0609070205080204" pitchFamily="49" charset="-128"/>
                      </a:endParaRPr>
                    </a:p>
                    <a:p>
                      <a:pPr algn="l"/>
                      <a:r>
                        <a:rPr kumimoji="1" lang="ja-JP" altLang="en-US" sz="900" b="0" dirty="0" smtClean="0">
                          <a:solidFill>
                            <a:schemeClr val="tx1"/>
                          </a:solidFill>
                          <a:latin typeface="ＭＳ ゴシック" panose="020B0609070205080204" pitchFamily="49" charset="-128"/>
                          <a:ea typeface="ＭＳ ゴシック" panose="020B0609070205080204" pitchFamily="49" charset="-128"/>
                        </a:rPr>
                        <a:t>関連機器</a:t>
                      </a:r>
                      <a:endParaRPr kumimoji="1" lang="en-US" altLang="ja-JP" sz="900" b="0" dirty="0" smtClean="0">
                        <a:solidFill>
                          <a:schemeClr val="tx1"/>
                        </a:solidFill>
                        <a:latin typeface="ＭＳ ゴシック" panose="020B0609070205080204" pitchFamily="49" charset="-128"/>
                        <a:ea typeface="ＭＳ ゴシック" panose="020B0609070205080204" pitchFamily="49" charset="-128"/>
                      </a:endParaRPr>
                    </a:p>
                    <a:p>
                      <a:pPr algn="l"/>
                      <a:r>
                        <a:rPr kumimoji="1" lang="en-US" altLang="ja-JP" sz="900" b="0" dirty="0" smtClean="0">
                          <a:solidFill>
                            <a:schemeClr val="tx1"/>
                          </a:solidFill>
                          <a:latin typeface="ＭＳ ゴシック" panose="020B0609070205080204" pitchFamily="49" charset="-128"/>
                          <a:ea typeface="ＭＳ ゴシック" panose="020B0609070205080204" pitchFamily="49" charset="-128"/>
                        </a:rPr>
                        <a:t>CDE</a:t>
                      </a:r>
                      <a:r>
                        <a:rPr kumimoji="1" lang="ja-JP" altLang="en-US" sz="900" b="0" dirty="0" smtClean="0">
                          <a:solidFill>
                            <a:schemeClr val="tx1"/>
                          </a:solidFill>
                          <a:latin typeface="ＭＳ ゴシック" panose="020B0609070205080204" pitchFamily="49" charset="-128"/>
                          <a:ea typeface="ＭＳ ゴシック" panose="020B0609070205080204" pitchFamily="49" charset="-128"/>
                        </a:rPr>
                        <a:t>環境</a:t>
                      </a:r>
                      <a:endParaRPr kumimoji="1" lang="en-US" altLang="ja-JP" sz="900" b="0" dirty="0" smtClean="0">
                        <a:solidFill>
                          <a:schemeClr val="tx1"/>
                        </a:solidFill>
                        <a:latin typeface="ＭＳ ゴシック" panose="020B0609070205080204" pitchFamily="49" charset="-128"/>
                        <a:ea typeface="ＭＳ ゴシック" panose="020B0609070205080204" pitchFamily="49" charset="-128"/>
                      </a:endParaRPr>
                    </a:p>
                    <a:p>
                      <a:pPr algn="l"/>
                      <a:r>
                        <a:rPr kumimoji="1" lang="en-US" altLang="ja-JP" sz="900" b="0" dirty="0" smtClean="0">
                          <a:solidFill>
                            <a:schemeClr val="tx1"/>
                          </a:solidFill>
                          <a:latin typeface="ＭＳ ゴシック" panose="020B0609070205080204" pitchFamily="49" charset="-128"/>
                          <a:ea typeface="ＭＳ ゴシック" panose="020B0609070205080204" pitchFamily="49" charset="-128"/>
                        </a:rPr>
                        <a:t>BIM</a:t>
                      </a:r>
                      <a:r>
                        <a:rPr kumimoji="1" lang="ja-JP" altLang="en-US" sz="900" b="0" dirty="0" smtClean="0">
                          <a:solidFill>
                            <a:schemeClr val="tx1"/>
                          </a:solidFill>
                          <a:latin typeface="ＭＳ ゴシック" panose="020B0609070205080204" pitchFamily="49" charset="-128"/>
                          <a:ea typeface="ＭＳ ゴシック" panose="020B0609070205080204" pitchFamily="49" charset="-128"/>
                        </a:rPr>
                        <a:t>講習</a:t>
                      </a:r>
                      <a:endParaRPr kumimoji="1" lang="en-US" altLang="ja-JP" sz="900" b="0" dirty="0" smtClean="0">
                        <a:solidFill>
                          <a:schemeClr val="tx1"/>
                        </a:solidFill>
                        <a:latin typeface="ＭＳ ゴシック" panose="020B0609070205080204" pitchFamily="49" charset="-128"/>
                        <a:ea typeface="ＭＳ ゴシック" panose="020B0609070205080204" pitchFamily="49" charset="-128"/>
                      </a:endParaRPr>
                    </a:p>
                    <a:p>
                      <a:pPr algn="l"/>
                      <a:r>
                        <a:rPr kumimoji="1" lang="en-US" altLang="ja-JP" sz="900" b="0" dirty="0" smtClean="0">
                          <a:solidFill>
                            <a:schemeClr val="tx1"/>
                          </a:solidFill>
                          <a:latin typeface="ＭＳ ゴシック" panose="020B0609070205080204" pitchFamily="49" charset="-128"/>
                          <a:ea typeface="ＭＳ ゴシック" panose="020B0609070205080204" pitchFamily="49" charset="-128"/>
                        </a:rPr>
                        <a:t>BIM</a:t>
                      </a:r>
                      <a:r>
                        <a:rPr kumimoji="1" lang="ja-JP" altLang="en-US" sz="900" b="0" dirty="0" smtClean="0">
                          <a:solidFill>
                            <a:schemeClr val="tx1"/>
                          </a:solidFill>
                          <a:latin typeface="ＭＳ ゴシック" panose="020B0609070205080204" pitchFamily="49" charset="-128"/>
                          <a:ea typeface="ＭＳ ゴシック" panose="020B0609070205080204" pitchFamily="49" charset="-128"/>
                        </a:rPr>
                        <a:t>ｺｰﾃﾞｨﾈｰﾀｰ</a:t>
                      </a:r>
                      <a:r>
                        <a:rPr kumimoji="1" lang="en-US" altLang="ja-JP" sz="900" b="0" dirty="0" smtClean="0">
                          <a:solidFill>
                            <a:schemeClr val="tx1"/>
                          </a:solidFill>
                          <a:latin typeface="ＭＳ ゴシック" panose="020B0609070205080204" pitchFamily="49" charset="-128"/>
                          <a:ea typeface="ＭＳ ゴシック" panose="020B0609070205080204" pitchFamily="49" charset="-128"/>
                        </a:rPr>
                        <a:t>(</a:t>
                      </a:r>
                      <a:r>
                        <a:rPr kumimoji="1" lang="ja-JP" altLang="en-US" sz="900" b="0" dirty="0" smtClean="0">
                          <a:solidFill>
                            <a:schemeClr val="tx1"/>
                          </a:solidFill>
                          <a:latin typeface="ＭＳ ゴシック" panose="020B0609070205080204" pitchFamily="49" charset="-128"/>
                          <a:ea typeface="ＭＳ ゴシック" panose="020B0609070205080204" pitchFamily="49" charset="-128"/>
                        </a:rPr>
                        <a:t>外注</a:t>
                      </a:r>
                      <a:r>
                        <a:rPr kumimoji="1" lang="en-US" altLang="ja-JP" sz="900" b="0" dirty="0" smtClean="0">
                          <a:solidFill>
                            <a:schemeClr val="tx1"/>
                          </a:solidFill>
                          <a:latin typeface="ＭＳ ゴシック" panose="020B0609070205080204" pitchFamily="49" charset="-128"/>
                          <a:ea typeface="ＭＳ ゴシック" panose="020B0609070205080204" pitchFamily="49" charset="-128"/>
                        </a:rPr>
                        <a:t>)</a:t>
                      </a:r>
                    </a:p>
                    <a:p>
                      <a:pPr algn="l"/>
                      <a:r>
                        <a:rPr kumimoji="1" lang="en-US" altLang="ja-JP" sz="900" b="0" dirty="0" smtClean="0">
                          <a:solidFill>
                            <a:schemeClr val="tx1"/>
                          </a:solidFill>
                          <a:latin typeface="ＭＳ ゴシック" panose="020B0609070205080204" pitchFamily="49" charset="-128"/>
                          <a:ea typeface="ＭＳ ゴシック" panose="020B0609070205080204" pitchFamily="49" charset="-128"/>
                        </a:rPr>
                        <a:t>BIM</a:t>
                      </a:r>
                      <a:r>
                        <a:rPr kumimoji="1" lang="ja-JP" altLang="en-US" sz="900" b="0" dirty="0" smtClean="0">
                          <a:solidFill>
                            <a:schemeClr val="tx1"/>
                          </a:solidFill>
                          <a:latin typeface="ＭＳ ゴシック" panose="020B0609070205080204" pitchFamily="49" charset="-128"/>
                          <a:ea typeface="ＭＳ ゴシック" panose="020B0609070205080204" pitchFamily="49" charset="-128"/>
                        </a:rPr>
                        <a:t>ﾏﾈｼﾞｬｰ</a:t>
                      </a:r>
                      <a:r>
                        <a:rPr kumimoji="1" lang="en-US" altLang="ja-JP" sz="900" b="0" dirty="0" smtClean="0">
                          <a:solidFill>
                            <a:schemeClr val="tx1"/>
                          </a:solidFill>
                          <a:latin typeface="ＭＳ ゴシック" panose="020B0609070205080204" pitchFamily="49" charset="-128"/>
                          <a:ea typeface="ＭＳ ゴシック" panose="020B0609070205080204" pitchFamily="49" charset="-128"/>
                        </a:rPr>
                        <a:t>(</a:t>
                      </a:r>
                      <a:r>
                        <a:rPr kumimoji="1" lang="ja-JP" altLang="en-US" sz="900" b="0" dirty="0" smtClean="0">
                          <a:solidFill>
                            <a:schemeClr val="tx1"/>
                          </a:solidFill>
                          <a:latin typeface="ＭＳ ゴシック" panose="020B0609070205080204" pitchFamily="49" charset="-128"/>
                          <a:ea typeface="ＭＳ ゴシック" panose="020B0609070205080204" pitchFamily="49" charset="-128"/>
                        </a:rPr>
                        <a:t>自社</a:t>
                      </a:r>
                      <a:r>
                        <a:rPr kumimoji="1" lang="en-US" altLang="ja-JP" sz="900" b="0" dirty="0" smtClean="0">
                          <a:solidFill>
                            <a:schemeClr val="tx1"/>
                          </a:solidFill>
                          <a:latin typeface="ＭＳ ゴシック" panose="020B0609070205080204" pitchFamily="49" charset="-128"/>
                          <a:ea typeface="ＭＳ ゴシック" panose="020B0609070205080204" pitchFamily="49" charset="-128"/>
                        </a:rPr>
                        <a:t>)</a:t>
                      </a:r>
                    </a:p>
                  </a:txBody>
                  <a:tcPr anchor="ctr">
                    <a:lnL w="635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extLst>
                  <a:ext uri="{0D108BD9-81ED-4DB2-BD59-A6C34878D82A}">
                    <a16:rowId xmlns:a16="http://schemas.microsoft.com/office/drawing/2014/main" val="3030981635"/>
                  </a:ext>
                </a:extLst>
              </a:tr>
            </a:tbl>
          </a:graphicData>
        </a:graphic>
      </p:graphicFrame>
      <p:sp>
        <p:nvSpPr>
          <p:cNvPr id="11" name="テキスト ボックス 10"/>
          <p:cNvSpPr txBox="1"/>
          <p:nvPr/>
        </p:nvSpPr>
        <p:spPr>
          <a:xfrm>
            <a:off x="2625517" y="2114250"/>
            <a:ext cx="1403283" cy="253916"/>
          </a:xfrm>
          <a:prstGeom prst="rect">
            <a:avLst/>
          </a:prstGeom>
          <a:noFill/>
        </p:spPr>
        <p:txBody>
          <a:bodyPr wrap="square" rtlCol="0">
            <a:spAutoFit/>
          </a:bodyPr>
          <a:lstStyle/>
          <a:p>
            <a:r>
              <a:rPr kumimoji="1" lang="ja-JP" altLang="en-US" sz="1050" b="1" dirty="0" smtClean="0">
                <a:solidFill>
                  <a:srgbClr val="FF0000"/>
                </a:solidFill>
                <a:latin typeface="ＭＳ ゴシック" panose="020B0609070205080204" pitchFamily="49" charset="-128"/>
                <a:ea typeface="ＭＳ ゴシック" panose="020B0609070205080204" pitchFamily="49" charset="-128"/>
              </a:rPr>
              <a:t>代表事業者</a:t>
            </a:r>
            <a:r>
              <a:rPr kumimoji="1" lang="en-US" altLang="ja-JP" sz="1050" b="1" dirty="0" smtClean="0">
                <a:solidFill>
                  <a:srgbClr val="FF0000"/>
                </a:solidFill>
                <a:latin typeface="ＭＳ ゴシック" panose="020B0609070205080204" pitchFamily="49" charset="-128"/>
                <a:ea typeface="ＭＳ ゴシック" panose="020B0609070205080204" pitchFamily="49" charset="-128"/>
              </a:rPr>
              <a:t>(</a:t>
            </a:r>
            <a:r>
              <a:rPr kumimoji="1" lang="ja-JP" altLang="en-US" sz="1050" b="1" dirty="0" smtClean="0">
                <a:solidFill>
                  <a:srgbClr val="FF0000"/>
                </a:solidFill>
                <a:latin typeface="ＭＳ ゴシック" panose="020B0609070205080204" pitchFamily="49" charset="-128"/>
                <a:ea typeface="ＭＳ ゴシック" panose="020B0609070205080204" pitchFamily="49" charset="-128"/>
              </a:rPr>
              <a:t>元請</a:t>
            </a:r>
            <a:r>
              <a:rPr kumimoji="1" lang="en-US" altLang="ja-JP" sz="1050" b="1" dirty="0" smtClean="0">
                <a:solidFill>
                  <a:srgbClr val="FF0000"/>
                </a:solidFill>
                <a:latin typeface="ＭＳ ゴシック" panose="020B0609070205080204" pitchFamily="49" charset="-128"/>
                <a:ea typeface="ＭＳ ゴシック" panose="020B0609070205080204" pitchFamily="49" charset="-128"/>
              </a:rPr>
              <a:t>)</a:t>
            </a:r>
            <a:endParaRPr kumimoji="1" lang="ja-JP" altLang="en-US" sz="1050" b="1" dirty="0">
              <a:solidFill>
                <a:srgbClr val="FF0000"/>
              </a:solidFill>
              <a:latin typeface="ＭＳ ゴシック" panose="020B0609070205080204" pitchFamily="49" charset="-128"/>
              <a:ea typeface="ＭＳ ゴシック" panose="020B0609070205080204" pitchFamily="49" charset="-128"/>
            </a:endParaRPr>
          </a:p>
        </p:txBody>
      </p:sp>
      <p:graphicFrame>
        <p:nvGraphicFramePr>
          <p:cNvPr id="13" name="表 12"/>
          <p:cNvGraphicFramePr>
            <a:graphicFrameLocks noGrp="1"/>
          </p:cNvGraphicFramePr>
          <p:nvPr>
            <p:extLst>
              <p:ext uri="{D42A27DB-BD31-4B8C-83A1-F6EECF244321}">
                <p14:modId xmlns:p14="http://schemas.microsoft.com/office/powerpoint/2010/main" val="3396302884"/>
              </p:ext>
            </p:extLst>
          </p:nvPr>
        </p:nvGraphicFramePr>
        <p:xfrm>
          <a:off x="289715" y="2359113"/>
          <a:ext cx="2073245" cy="477992"/>
        </p:xfrm>
        <a:graphic>
          <a:graphicData uri="http://schemas.openxmlformats.org/drawingml/2006/table">
            <a:tbl>
              <a:tblPr firstRow="1" bandRow="1">
                <a:tableStyleId>{5C22544A-7EE6-4342-B048-85BDC9FD1C3A}</a:tableStyleId>
              </a:tblPr>
              <a:tblGrid>
                <a:gridCol w="709224">
                  <a:extLst>
                    <a:ext uri="{9D8B030D-6E8A-4147-A177-3AD203B41FA5}">
                      <a16:colId xmlns:a16="http://schemas.microsoft.com/office/drawing/2014/main" val="1988193540"/>
                    </a:ext>
                  </a:extLst>
                </a:gridCol>
                <a:gridCol w="1364021">
                  <a:extLst>
                    <a:ext uri="{9D8B030D-6E8A-4147-A177-3AD203B41FA5}">
                      <a16:colId xmlns:a16="http://schemas.microsoft.com/office/drawing/2014/main" val="3841258783"/>
                    </a:ext>
                  </a:extLst>
                </a:gridCol>
              </a:tblGrid>
              <a:tr h="215791">
                <a:tc>
                  <a:txBody>
                    <a:bodyPr/>
                    <a:lstStyle/>
                    <a:p>
                      <a:pPr algn="ctr"/>
                      <a:r>
                        <a:rPr kumimoji="1" lang="ja-JP" altLang="en-US" sz="900" b="0" dirty="0" smtClean="0">
                          <a:solidFill>
                            <a:schemeClr val="tx1"/>
                          </a:solidFill>
                          <a:latin typeface="ＭＳ ゴシック" panose="020B0609070205080204" pitchFamily="49" charset="-128"/>
                          <a:ea typeface="ＭＳ ゴシック" panose="020B0609070205080204" pitchFamily="49" charset="-128"/>
                        </a:rPr>
                        <a:t>会社名</a:t>
                      </a:r>
                      <a:endParaRPr kumimoji="1" lang="ja-JP" altLang="en-US" sz="900" b="0" dirty="0">
                        <a:solidFill>
                          <a:schemeClr val="tx1"/>
                        </a:solidFill>
                        <a:latin typeface="ＭＳ ゴシック" panose="020B0609070205080204" pitchFamily="49" charset="-128"/>
                        <a:ea typeface="ＭＳ ゴシック" panose="020B0609070205080204" pitchFamily="49" charset="-128"/>
                      </a:endParaRPr>
                    </a:p>
                  </a:txBody>
                  <a:tcPr anchor="ctr">
                    <a:lnL w="1270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algn="ctr"/>
                      <a:r>
                        <a:rPr kumimoji="1" lang="ja-JP" altLang="en-US" sz="900" b="0" dirty="0" smtClean="0">
                          <a:solidFill>
                            <a:schemeClr val="tx1"/>
                          </a:solidFill>
                          <a:latin typeface="ＭＳ ゴシック" panose="020B0609070205080204" pitchFamily="49" charset="-128"/>
                          <a:ea typeface="ＭＳ ゴシック" panose="020B0609070205080204" pitchFamily="49" charset="-128"/>
                        </a:rPr>
                        <a:t>株式会社Ｂ</a:t>
                      </a:r>
                      <a:endParaRPr kumimoji="1" lang="en-US" altLang="ja-JP" sz="900" b="0" dirty="0" smtClean="0">
                        <a:solidFill>
                          <a:schemeClr val="tx1"/>
                        </a:solidFill>
                        <a:latin typeface="ＭＳ ゴシック" panose="020B0609070205080204" pitchFamily="49" charset="-128"/>
                        <a:ea typeface="ＭＳ ゴシック" panose="020B0609070205080204" pitchFamily="49" charset="-128"/>
                      </a:endParaRPr>
                    </a:p>
                  </a:txBody>
                  <a:tcPr anchor="ctr">
                    <a:lnL w="635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3138122409"/>
                  </a:ext>
                </a:extLst>
              </a:tr>
              <a:tr h="249392">
                <a:tc>
                  <a:txBody>
                    <a:bodyPr/>
                    <a:lstStyle/>
                    <a:p>
                      <a:pPr algn="ctr"/>
                      <a:r>
                        <a:rPr kumimoji="1" lang="ja-JP" altLang="en-US" sz="900" b="0" dirty="0" smtClean="0">
                          <a:solidFill>
                            <a:schemeClr val="tx1"/>
                          </a:solidFill>
                          <a:latin typeface="ＭＳ ゴシック" panose="020B0609070205080204" pitchFamily="49" charset="-128"/>
                          <a:ea typeface="ＭＳ ゴシック" panose="020B0609070205080204" pitchFamily="49" charset="-128"/>
                        </a:rPr>
                        <a:t>契約業務</a:t>
                      </a:r>
                      <a:endParaRPr kumimoji="1" lang="ja-JP" altLang="en-US" sz="900" b="0" dirty="0">
                        <a:solidFill>
                          <a:schemeClr val="tx1"/>
                        </a:solidFill>
                        <a:latin typeface="ＭＳ ゴシック" panose="020B0609070205080204" pitchFamily="49" charset="-128"/>
                        <a:ea typeface="ＭＳ ゴシック" panose="020B0609070205080204" pitchFamily="49" charset="-128"/>
                      </a:endParaRPr>
                    </a:p>
                  </a:txBody>
                  <a:tcPr anchor="ctr">
                    <a:lnL w="1270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algn="ctr"/>
                      <a:r>
                        <a:rPr kumimoji="1" lang="en-US" altLang="ja-JP" sz="900" b="0" dirty="0" smtClean="0">
                          <a:solidFill>
                            <a:schemeClr val="tx1"/>
                          </a:solidFill>
                          <a:latin typeface="ＭＳ ゴシック" panose="020B0609070205080204" pitchFamily="49" charset="-128"/>
                          <a:ea typeface="ＭＳ ゴシック" panose="020B0609070205080204" pitchFamily="49" charset="-128"/>
                        </a:rPr>
                        <a:t>BIM</a:t>
                      </a:r>
                      <a:r>
                        <a:rPr kumimoji="1" lang="ja-JP" altLang="en-US" sz="900" b="0" dirty="0" smtClean="0">
                          <a:solidFill>
                            <a:schemeClr val="tx1"/>
                          </a:solidFill>
                          <a:latin typeface="ＭＳ ゴシック" panose="020B0609070205080204" pitchFamily="49" charset="-128"/>
                          <a:ea typeface="ＭＳ ゴシック" panose="020B0609070205080204" pitchFamily="49" charset="-128"/>
                        </a:rPr>
                        <a:t>ｺｰﾃﾞｨﾈｰﾀｰ</a:t>
                      </a:r>
                      <a:endParaRPr kumimoji="1" lang="ja-JP" altLang="en-US" sz="900" b="0" dirty="0">
                        <a:solidFill>
                          <a:schemeClr val="tx1"/>
                        </a:solidFill>
                        <a:latin typeface="ＭＳ ゴシック" panose="020B0609070205080204" pitchFamily="49" charset="-128"/>
                        <a:ea typeface="ＭＳ ゴシック" panose="020B0609070205080204" pitchFamily="49" charset="-128"/>
                      </a:endParaRPr>
                    </a:p>
                  </a:txBody>
                  <a:tcPr anchor="ctr">
                    <a:lnL w="635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3324283713"/>
                  </a:ext>
                </a:extLst>
              </a:tr>
            </a:tbl>
          </a:graphicData>
        </a:graphic>
      </p:graphicFrame>
      <p:sp>
        <p:nvSpPr>
          <p:cNvPr id="14" name="テキスト ボックス 13"/>
          <p:cNvSpPr txBox="1"/>
          <p:nvPr/>
        </p:nvSpPr>
        <p:spPr>
          <a:xfrm>
            <a:off x="289715" y="2136140"/>
            <a:ext cx="1964602" cy="253916"/>
          </a:xfrm>
          <a:prstGeom prst="rect">
            <a:avLst/>
          </a:prstGeom>
          <a:noFill/>
        </p:spPr>
        <p:txBody>
          <a:bodyPr wrap="square" rtlCol="0">
            <a:spAutoFit/>
          </a:bodyPr>
          <a:lstStyle/>
          <a:p>
            <a:r>
              <a:rPr kumimoji="1" lang="ja-JP" altLang="en-US" sz="1050" b="1" dirty="0">
                <a:latin typeface="ＭＳ ゴシック" panose="020B0609070205080204" pitchFamily="49" charset="-128"/>
                <a:ea typeface="ＭＳ ゴシック" panose="020B0609070205080204" pitchFamily="49" charset="-128"/>
              </a:rPr>
              <a:t>外注</a:t>
            </a:r>
            <a:r>
              <a:rPr kumimoji="1" lang="en-US" altLang="ja-JP" sz="1050" b="1" dirty="0" smtClean="0">
                <a:latin typeface="ＭＳ ゴシック" panose="020B0609070205080204" pitchFamily="49" charset="-128"/>
                <a:ea typeface="ＭＳ ゴシック" panose="020B0609070205080204" pitchFamily="49" charset="-128"/>
              </a:rPr>
              <a:t>(</a:t>
            </a:r>
            <a:r>
              <a:rPr kumimoji="1" lang="ja-JP" altLang="en-US" sz="1050" b="1" dirty="0" smtClean="0">
                <a:latin typeface="ＭＳ ゴシック" panose="020B0609070205080204" pitchFamily="49" charset="-128"/>
                <a:ea typeface="ＭＳ ゴシック" panose="020B0609070205080204" pitchFamily="49" charset="-128"/>
              </a:rPr>
              <a:t>委託</a:t>
            </a:r>
            <a:r>
              <a:rPr kumimoji="1" lang="en-US" altLang="ja-JP" sz="1050" b="1" dirty="0" smtClean="0">
                <a:latin typeface="ＭＳ ゴシック" panose="020B0609070205080204" pitchFamily="49" charset="-128"/>
                <a:ea typeface="ＭＳ ゴシック" panose="020B0609070205080204" pitchFamily="49" charset="-128"/>
              </a:rPr>
              <a:t>)</a:t>
            </a:r>
            <a:endParaRPr kumimoji="1" lang="ja-JP" altLang="en-US" sz="1050" b="1" dirty="0">
              <a:latin typeface="ＭＳ ゴシック" panose="020B0609070205080204" pitchFamily="49" charset="-128"/>
              <a:ea typeface="ＭＳ ゴシック" panose="020B0609070205080204" pitchFamily="49" charset="-128"/>
            </a:endParaRPr>
          </a:p>
        </p:txBody>
      </p:sp>
      <p:cxnSp>
        <p:nvCxnSpPr>
          <p:cNvPr id="16" name="直線コネクタ 15"/>
          <p:cNvCxnSpPr/>
          <p:nvPr/>
        </p:nvCxnSpPr>
        <p:spPr>
          <a:xfrm>
            <a:off x="4591200" y="3052857"/>
            <a:ext cx="313505"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aphicFrame>
        <p:nvGraphicFramePr>
          <p:cNvPr id="18" name="表 17"/>
          <p:cNvGraphicFramePr>
            <a:graphicFrameLocks noGrp="1"/>
          </p:cNvGraphicFramePr>
          <p:nvPr>
            <p:extLst>
              <p:ext uri="{D42A27DB-BD31-4B8C-83A1-F6EECF244321}">
                <p14:modId xmlns:p14="http://schemas.microsoft.com/office/powerpoint/2010/main" val="372337805"/>
              </p:ext>
            </p:extLst>
          </p:nvPr>
        </p:nvGraphicFramePr>
        <p:xfrm>
          <a:off x="7550589" y="2353486"/>
          <a:ext cx="1086417" cy="228600"/>
        </p:xfrm>
        <a:graphic>
          <a:graphicData uri="http://schemas.openxmlformats.org/drawingml/2006/table">
            <a:tbl>
              <a:tblPr firstRow="1" bandRow="1">
                <a:tableStyleId>{5C22544A-7EE6-4342-B048-85BDC9FD1C3A}</a:tableStyleId>
              </a:tblPr>
              <a:tblGrid>
                <a:gridCol w="1086417">
                  <a:extLst>
                    <a:ext uri="{9D8B030D-6E8A-4147-A177-3AD203B41FA5}">
                      <a16:colId xmlns:a16="http://schemas.microsoft.com/office/drawing/2014/main" val="1988193540"/>
                    </a:ext>
                  </a:extLst>
                </a:gridCol>
              </a:tblGrid>
              <a:tr h="222973">
                <a:tc>
                  <a:txBody>
                    <a:bodyPr/>
                    <a:lstStyle/>
                    <a:p>
                      <a:pPr algn="ctr"/>
                      <a:r>
                        <a:rPr kumimoji="1" lang="ja-JP" altLang="en-US" sz="900" b="0" dirty="0" smtClean="0">
                          <a:solidFill>
                            <a:schemeClr val="tx1"/>
                          </a:solidFill>
                          <a:latin typeface="ＭＳ ゴシック" panose="020B0609070205080204" pitchFamily="49" charset="-128"/>
                          <a:ea typeface="ＭＳ ゴシック" panose="020B0609070205080204" pitchFamily="49" charset="-128"/>
                        </a:rPr>
                        <a:t>代表事業者</a:t>
                      </a:r>
                      <a:endParaRPr kumimoji="1" lang="ja-JP" altLang="en-US" sz="900" b="0" dirty="0">
                        <a:solidFill>
                          <a:schemeClr val="tx1"/>
                        </a:solidFill>
                        <a:latin typeface="ＭＳ ゴシック" panose="020B0609070205080204" pitchFamily="49" charset="-128"/>
                        <a:ea typeface="ＭＳ ゴシック" panose="020B0609070205080204" pitchFamily="49"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extLst>
                  <a:ext uri="{0D108BD9-81ED-4DB2-BD59-A6C34878D82A}">
                    <a16:rowId xmlns:a16="http://schemas.microsoft.com/office/drawing/2014/main" val="3138122409"/>
                  </a:ext>
                </a:extLst>
              </a:tr>
            </a:tbl>
          </a:graphicData>
        </a:graphic>
      </p:graphicFrame>
      <p:graphicFrame>
        <p:nvGraphicFramePr>
          <p:cNvPr id="19" name="表 18"/>
          <p:cNvGraphicFramePr>
            <a:graphicFrameLocks noGrp="1"/>
          </p:cNvGraphicFramePr>
          <p:nvPr>
            <p:extLst>
              <p:ext uri="{D42A27DB-BD31-4B8C-83A1-F6EECF244321}">
                <p14:modId xmlns:p14="http://schemas.microsoft.com/office/powerpoint/2010/main" val="180614114"/>
              </p:ext>
            </p:extLst>
          </p:nvPr>
        </p:nvGraphicFramePr>
        <p:xfrm>
          <a:off x="7550589" y="2655185"/>
          <a:ext cx="1086417" cy="228600"/>
        </p:xfrm>
        <a:graphic>
          <a:graphicData uri="http://schemas.openxmlformats.org/drawingml/2006/table">
            <a:tbl>
              <a:tblPr firstRow="1" bandRow="1">
                <a:tableStyleId>{5C22544A-7EE6-4342-B048-85BDC9FD1C3A}</a:tableStyleId>
              </a:tblPr>
              <a:tblGrid>
                <a:gridCol w="1086417">
                  <a:extLst>
                    <a:ext uri="{9D8B030D-6E8A-4147-A177-3AD203B41FA5}">
                      <a16:colId xmlns:a16="http://schemas.microsoft.com/office/drawing/2014/main" val="1988193540"/>
                    </a:ext>
                  </a:extLst>
                </a:gridCol>
              </a:tblGrid>
              <a:tr h="222973">
                <a:tc>
                  <a:txBody>
                    <a:bodyPr/>
                    <a:lstStyle/>
                    <a:p>
                      <a:pPr algn="ctr"/>
                      <a:r>
                        <a:rPr kumimoji="1" lang="ja-JP" altLang="en-US" sz="900" b="0" dirty="0" smtClean="0">
                          <a:solidFill>
                            <a:schemeClr val="tx1"/>
                          </a:solidFill>
                          <a:latin typeface="ＭＳ ゴシック" panose="020B0609070205080204" pitchFamily="49" charset="-128"/>
                          <a:ea typeface="ＭＳ ゴシック" panose="020B0609070205080204" pitchFamily="49" charset="-128"/>
                        </a:rPr>
                        <a:t>協力事業者</a:t>
                      </a:r>
                      <a:endParaRPr kumimoji="1" lang="ja-JP" altLang="en-US" sz="900" b="0" dirty="0">
                        <a:solidFill>
                          <a:schemeClr val="tx1"/>
                        </a:solidFill>
                        <a:latin typeface="ＭＳ ゴシック" panose="020B0609070205080204" pitchFamily="49" charset="-128"/>
                        <a:ea typeface="ＭＳ ゴシック" panose="020B0609070205080204" pitchFamily="49"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val="3138122409"/>
                  </a:ext>
                </a:extLst>
              </a:tr>
            </a:tbl>
          </a:graphicData>
        </a:graphic>
      </p:graphicFrame>
      <p:graphicFrame>
        <p:nvGraphicFramePr>
          <p:cNvPr id="20" name="表 19"/>
          <p:cNvGraphicFramePr>
            <a:graphicFrameLocks noGrp="1"/>
          </p:cNvGraphicFramePr>
          <p:nvPr>
            <p:extLst>
              <p:ext uri="{D42A27DB-BD31-4B8C-83A1-F6EECF244321}">
                <p14:modId xmlns:p14="http://schemas.microsoft.com/office/powerpoint/2010/main" val="1027104966"/>
              </p:ext>
            </p:extLst>
          </p:nvPr>
        </p:nvGraphicFramePr>
        <p:xfrm>
          <a:off x="7550588" y="2959221"/>
          <a:ext cx="1086417" cy="228600"/>
        </p:xfrm>
        <a:graphic>
          <a:graphicData uri="http://schemas.openxmlformats.org/drawingml/2006/table">
            <a:tbl>
              <a:tblPr firstRow="1" bandRow="1">
                <a:tableStyleId>{5C22544A-7EE6-4342-B048-85BDC9FD1C3A}</a:tableStyleId>
              </a:tblPr>
              <a:tblGrid>
                <a:gridCol w="1086417">
                  <a:extLst>
                    <a:ext uri="{9D8B030D-6E8A-4147-A177-3AD203B41FA5}">
                      <a16:colId xmlns:a16="http://schemas.microsoft.com/office/drawing/2014/main" val="1988193540"/>
                    </a:ext>
                  </a:extLst>
                </a:gridCol>
              </a:tblGrid>
              <a:tr h="222973">
                <a:tc>
                  <a:txBody>
                    <a:bodyPr/>
                    <a:lstStyle/>
                    <a:p>
                      <a:pPr algn="ctr"/>
                      <a:r>
                        <a:rPr kumimoji="1" lang="ja-JP" altLang="en-US" sz="900" b="0" dirty="0" smtClean="0">
                          <a:solidFill>
                            <a:schemeClr val="tx1"/>
                          </a:solidFill>
                          <a:latin typeface="ＭＳ ゴシック" panose="020B0609070205080204" pitchFamily="49" charset="-128"/>
                          <a:ea typeface="ＭＳ ゴシック" panose="020B0609070205080204" pitchFamily="49" charset="-128"/>
                        </a:rPr>
                        <a:t>外注</a:t>
                      </a:r>
                      <a:endParaRPr kumimoji="1" lang="ja-JP" altLang="en-US" sz="900" b="0" dirty="0">
                        <a:solidFill>
                          <a:schemeClr val="tx1"/>
                        </a:solidFill>
                        <a:latin typeface="ＭＳ ゴシック" panose="020B0609070205080204" pitchFamily="49" charset="-128"/>
                        <a:ea typeface="ＭＳ ゴシック" panose="020B0609070205080204" pitchFamily="49"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3138122409"/>
                  </a:ext>
                </a:extLst>
              </a:tr>
            </a:tbl>
          </a:graphicData>
        </a:graphic>
      </p:graphicFrame>
      <p:graphicFrame>
        <p:nvGraphicFramePr>
          <p:cNvPr id="21" name="表 20"/>
          <p:cNvGraphicFramePr>
            <a:graphicFrameLocks noGrp="1"/>
          </p:cNvGraphicFramePr>
          <p:nvPr>
            <p:extLst>
              <p:ext uri="{D42A27DB-BD31-4B8C-83A1-F6EECF244321}">
                <p14:modId xmlns:p14="http://schemas.microsoft.com/office/powerpoint/2010/main" val="361162433"/>
              </p:ext>
            </p:extLst>
          </p:nvPr>
        </p:nvGraphicFramePr>
        <p:xfrm>
          <a:off x="7550588" y="3260920"/>
          <a:ext cx="1086417" cy="228600"/>
        </p:xfrm>
        <a:graphic>
          <a:graphicData uri="http://schemas.openxmlformats.org/drawingml/2006/table">
            <a:tbl>
              <a:tblPr firstRow="1" bandRow="1">
                <a:tableStyleId>{5C22544A-7EE6-4342-B048-85BDC9FD1C3A}</a:tableStyleId>
              </a:tblPr>
              <a:tblGrid>
                <a:gridCol w="1086417">
                  <a:extLst>
                    <a:ext uri="{9D8B030D-6E8A-4147-A177-3AD203B41FA5}">
                      <a16:colId xmlns:a16="http://schemas.microsoft.com/office/drawing/2014/main" val="1988193540"/>
                    </a:ext>
                  </a:extLst>
                </a:gridCol>
              </a:tblGrid>
              <a:tr h="222973">
                <a:tc>
                  <a:txBody>
                    <a:bodyPr/>
                    <a:lstStyle/>
                    <a:p>
                      <a:pPr algn="ctr"/>
                      <a:r>
                        <a:rPr kumimoji="1" lang="ja-JP" altLang="en-US" sz="900" b="0" dirty="0" smtClean="0">
                          <a:solidFill>
                            <a:schemeClr val="tx1"/>
                          </a:solidFill>
                          <a:latin typeface="ＭＳ ゴシック" panose="020B0609070205080204" pitchFamily="49" charset="-128"/>
                          <a:ea typeface="ＭＳ ゴシック" panose="020B0609070205080204" pitchFamily="49" charset="-128"/>
                        </a:rPr>
                        <a:t>その他事業者</a:t>
                      </a:r>
                      <a:endParaRPr kumimoji="1" lang="ja-JP" altLang="en-US" sz="900" b="0" dirty="0">
                        <a:solidFill>
                          <a:schemeClr val="tx1"/>
                        </a:solidFill>
                        <a:latin typeface="ＭＳ ゴシック" panose="020B0609070205080204" pitchFamily="49" charset="-128"/>
                        <a:ea typeface="ＭＳ ゴシック" panose="020B0609070205080204" pitchFamily="49"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3138122409"/>
                  </a:ext>
                </a:extLst>
              </a:tr>
            </a:tbl>
          </a:graphicData>
        </a:graphic>
      </p:graphicFrame>
      <p:cxnSp>
        <p:nvCxnSpPr>
          <p:cNvPr id="41" name="直線コネクタ 40"/>
          <p:cNvCxnSpPr/>
          <p:nvPr/>
        </p:nvCxnSpPr>
        <p:spPr>
          <a:xfrm flipV="1">
            <a:off x="5995610" y="3728289"/>
            <a:ext cx="0" cy="477646"/>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aphicFrame>
        <p:nvGraphicFramePr>
          <p:cNvPr id="57" name="表 56"/>
          <p:cNvGraphicFramePr>
            <a:graphicFrameLocks noGrp="1"/>
          </p:cNvGraphicFramePr>
          <p:nvPr>
            <p:extLst>
              <p:ext uri="{D42A27DB-BD31-4B8C-83A1-F6EECF244321}">
                <p14:modId xmlns:p14="http://schemas.microsoft.com/office/powerpoint/2010/main" val="4220441952"/>
              </p:ext>
            </p:extLst>
          </p:nvPr>
        </p:nvGraphicFramePr>
        <p:xfrm>
          <a:off x="4899350" y="4205935"/>
          <a:ext cx="1964602" cy="477992"/>
        </p:xfrm>
        <a:graphic>
          <a:graphicData uri="http://schemas.openxmlformats.org/drawingml/2006/table">
            <a:tbl>
              <a:tblPr firstRow="1" bandRow="1">
                <a:tableStyleId>{5C22544A-7EE6-4342-B048-85BDC9FD1C3A}</a:tableStyleId>
              </a:tblPr>
              <a:tblGrid>
                <a:gridCol w="672059">
                  <a:extLst>
                    <a:ext uri="{9D8B030D-6E8A-4147-A177-3AD203B41FA5}">
                      <a16:colId xmlns:a16="http://schemas.microsoft.com/office/drawing/2014/main" val="1988193540"/>
                    </a:ext>
                  </a:extLst>
                </a:gridCol>
                <a:gridCol w="1292543">
                  <a:extLst>
                    <a:ext uri="{9D8B030D-6E8A-4147-A177-3AD203B41FA5}">
                      <a16:colId xmlns:a16="http://schemas.microsoft.com/office/drawing/2014/main" val="3841258783"/>
                    </a:ext>
                  </a:extLst>
                </a:gridCol>
              </a:tblGrid>
              <a:tr h="215791">
                <a:tc>
                  <a:txBody>
                    <a:bodyPr/>
                    <a:lstStyle/>
                    <a:p>
                      <a:pPr algn="ctr"/>
                      <a:r>
                        <a:rPr kumimoji="1" lang="ja-JP" altLang="en-US" sz="900" b="0" dirty="0" smtClean="0">
                          <a:solidFill>
                            <a:schemeClr val="tx1"/>
                          </a:solidFill>
                          <a:latin typeface="ＭＳ ゴシック" panose="020B0609070205080204" pitchFamily="49" charset="-128"/>
                          <a:ea typeface="ＭＳ ゴシック" panose="020B0609070205080204" pitchFamily="49" charset="-128"/>
                        </a:rPr>
                        <a:t>会社名</a:t>
                      </a:r>
                      <a:endParaRPr kumimoji="1" lang="ja-JP" altLang="en-US" sz="900" b="0" dirty="0">
                        <a:solidFill>
                          <a:schemeClr val="tx1"/>
                        </a:solidFill>
                        <a:latin typeface="ＭＳ ゴシック" panose="020B0609070205080204" pitchFamily="49" charset="-128"/>
                        <a:ea typeface="ＭＳ ゴシック" panose="020B0609070205080204" pitchFamily="49" charset="-128"/>
                      </a:endParaRPr>
                    </a:p>
                  </a:txBody>
                  <a:tcPr anchor="ctr">
                    <a:lnL w="1270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algn="ctr"/>
                      <a:r>
                        <a:rPr kumimoji="1" lang="ja-JP" altLang="en-US" sz="900" b="0" dirty="0" smtClean="0">
                          <a:solidFill>
                            <a:schemeClr val="tx1"/>
                          </a:solidFill>
                          <a:latin typeface="ＭＳ ゴシック" panose="020B0609070205080204" pitchFamily="49" charset="-128"/>
                          <a:ea typeface="ＭＳ ゴシック" panose="020B0609070205080204" pitchFamily="49" charset="-128"/>
                        </a:rPr>
                        <a:t>株式会社Ｄ</a:t>
                      </a:r>
                      <a:endParaRPr kumimoji="1" lang="en-US" altLang="ja-JP" sz="900" b="0" dirty="0" smtClean="0">
                        <a:solidFill>
                          <a:schemeClr val="tx1"/>
                        </a:solidFill>
                        <a:latin typeface="ＭＳ ゴシック" panose="020B0609070205080204" pitchFamily="49" charset="-128"/>
                        <a:ea typeface="ＭＳ ゴシック" panose="020B0609070205080204" pitchFamily="49" charset="-128"/>
                      </a:endParaRPr>
                    </a:p>
                  </a:txBody>
                  <a:tcPr anchor="ctr">
                    <a:lnL w="635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3138122409"/>
                  </a:ext>
                </a:extLst>
              </a:tr>
              <a:tr h="249392">
                <a:tc>
                  <a:txBody>
                    <a:bodyPr/>
                    <a:lstStyle/>
                    <a:p>
                      <a:pPr algn="ctr"/>
                      <a:r>
                        <a:rPr kumimoji="1" lang="ja-JP" altLang="en-US" sz="900" b="0" dirty="0" smtClean="0">
                          <a:solidFill>
                            <a:schemeClr val="tx1"/>
                          </a:solidFill>
                          <a:latin typeface="ＭＳ ゴシック" panose="020B0609070205080204" pitchFamily="49" charset="-128"/>
                          <a:ea typeface="ＭＳ ゴシック" panose="020B0609070205080204" pitchFamily="49" charset="-128"/>
                        </a:rPr>
                        <a:t>契約業務</a:t>
                      </a:r>
                      <a:endParaRPr kumimoji="1" lang="ja-JP" altLang="en-US" sz="900" b="0" dirty="0">
                        <a:solidFill>
                          <a:schemeClr val="tx1"/>
                        </a:solidFill>
                        <a:latin typeface="ＭＳ ゴシック" panose="020B0609070205080204" pitchFamily="49" charset="-128"/>
                        <a:ea typeface="ＭＳ ゴシック" panose="020B0609070205080204" pitchFamily="49" charset="-128"/>
                      </a:endParaRPr>
                    </a:p>
                  </a:txBody>
                  <a:tcPr anchor="ctr">
                    <a:lnL w="1270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algn="ctr"/>
                      <a:r>
                        <a:rPr kumimoji="1" lang="en-US" altLang="ja-JP" sz="900" b="0" dirty="0" smtClean="0">
                          <a:solidFill>
                            <a:schemeClr val="tx1"/>
                          </a:solidFill>
                          <a:latin typeface="ＭＳ ゴシック" panose="020B0609070205080204" pitchFamily="49" charset="-128"/>
                          <a:ea typeface="ＭＳ ゴシック" panose="020B0609070205080204" pitchFamily="49" charset="-128"/>
                        </a:rPr>
                        <a:t>BIM</a:t>
                      </a:r>
                      <a:r>
                        <a:rPr kumimoji="1" lang="ja-JP" altLang="en-US" sz="900" b="0" dirty="0" smtClean="0">
                          <a:solidFill>
                            <a:schemeClr val="tx1"/>
                          </a:solidFill>
                          <a:latin typeface="ＭＳ ゴシック" panose="020B0609070205080204" pitchFamily="49" charset="-128"/>
                          <a:ea typeface="ＭＳ ゴシック" panose="020B0609070205080204" pitchFamily="49" charset="-128"/>
                        </a:rPr>
                        <a:t>ｺｰﾃﾞｨﾈｰﾀｰ</a:t>
                      </a:r>
                      <a:endParaRPr kumimoji="1" lang="ja-JP" altLang="en-US" sz="900" b="0" dirty="0">
                        <a:solidFill>
                          <a:schemeClr val="tx1"/>
                        </a:solidFill>
                        <a:latin typeface="ＭＳ ゴシック" panose="020B0609070205080204" pitchFamily="49" charset="-128"/>
                        <a:ea typeface="ＭＳ ゴシック" panose="020B0609070205080204" pitchFamily="49" charset="-128"/>
                      </a:endParaRPr>
                    </a:p>
                  </a:txBody>
                  <a:tcPr anchor="ctr">
                    <a:lnL w="635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3324283713"/>
                  </a:ext>
                </a:extLst>
              </a:tr>
            </a:tbl>
          </a:graphicData>
        </a:graphic>
      </p:graphicFrame>
      <p:sp>
        <p:nvSpPr>
          <p:cNvPr id="58" name="テキスト ボックス 57"/>
          <p:cNvSpPr txBox="1"/>
          <p:nvPr/>
        </p:nvSpPr>
        <p:spPr>
          <a:xfrm>
            <a:off x="4854093" y="3977868"/>
            <a:ext cx="1964602" cy="253916"/>
          </a:xfrm>
          <a:prstGeom prst="rect">
            <a:avLst/>
          </a:prstGeom>
          <a:noFill/>
        </p:spPr>
        <p:txBody>
          <a:bodyPr wrap="square" rtlCol="0">
            <a:spAutoFit/>
          </a:bodyPr>
          <a:lstStyle/>
          <a:p>
            <a:r>
              <a:rPr kumimoji="1" lang="ja-JP" altLang="en-US" sz="1050" b="1" dirty="0">
                <a:latin typeface="ＭＳ ゴシック" panose="020B0609070205080204" pitchFamily="49" charset="-128"/>
                <a:ea typeface="ＭＳ ゴシック" panose="020B0609070205080204" pitchFamily="49" charset="-128"/>
              </a:rPr>
              <a:t>外注</a:t>
            </a:r>
            <a:r>
              <a:rPr kumimoji="1" lang="en-US" altLang="ja-JP" sz="1050" b="1" dirty="0" smtClean="0">
                <a:latin typeface="ＭＳ ゴシック" panose="020B0609070205080204" pitchFamily="49" charset="-128"/>
                <a:ea typeface="ＭＳ ゴシック" panose="020B0609070205080204" pitchFamily="49" charset="-128"/>
              </a:rPr>
              <a:t>(</a:t>
            </a:r>
            <a:r>
              <a:rPr kumimoji="1" lang="ja-JP" altLang="en-US" sz="1050" b="1" dirty="0" smtClean="0">
                <a:latin typeface="ＭＳ ゴシック" panose="020B0609070205080204" pitchFamily="49" charset="-128"/>
                <a:ea typeface="ＭＳ ゴシック" panose="020B0609070205080204" pitchFamily="49" charset="-128"/>
              </a:rPr>
              <a:t>委託</a:t>
            </a:r>
            <a:r>
              <a:rPr kumimoji="1" lang="en-US" altLang="ja-JP" sz="1050" b="1" dirty="0" smtClean="0">
                <a:latin typeface="ＭＳ ゴシック" panose="020B0609070205080204" pitchFamily="49" charset="-128"/>
                <a:ea typeface="ＭＳ ゴシック" panose="020B0609070205080204" pitchFamily="49" charset="-128"/>
              </a:rPr>
              <a:t>)</a:t>
            </a:r>
            <a:endParaRPr kumimoji="1" lang="ja-JP" altLang="en-US" sz="1050" b="1" dirty="0">
              <a:latin typeface="ＭＳ ゴシック" panose="020B0609070205080204" pitchFamily="49" charset="-128"/>
              <a:ea typeface="ＭＳ ゴシック" panose="020B0609070205080204" pitchFamily="49" charset="-128"/>
            </a:endParaRPr>
          </a:p>
        </p:txBody>
      </p:sp>
      <p:sp>
        <p:nvSpPr>
          <p:cNvPr id="60" name="テキスト ボックス 59"/>
          <p:cNvSpPr txBox="1"/>
          <p:nvPr/>
        </p:nvSpPr>
        <p:spPr>
          <a:xfrm>
            <a:off x="450118" y="5177154"/>
            <a:ext cx="8282163" cy="461665"/>
          </a:xfrm>
          <a:prstGeom prst="rect">
            <a:avLst/>
          </a:prstGeom>
          <a:noFill/>
          <a:ln w="15875">
            <a:solidFill>
              <a:srgbClr val="FF0000"/>
            </a:solidFill>
          </a:ln>
        </p:spPr>
        <p:txBody>
          <a:bodyPr wrap="square" rtlCol="0">
            <a:spAutoFit/>
          </a:bodyPr>
          <a:lstStyle/>
          <a:p>
            <a:r>
              <a:rPr kumimoji="1" lang="en-US" altLang="ja-JP" sz="1200" dirty="0" smtClean="0">
                <a:solidFill>
                  <a:srgbClr val="FF0000"/>
                </a:solidFill>
                <a:latin typeface="ＭＳ ゴシック" panose="020B0609070205080204" pitchFamily="49" charset="-128"/>
                <a:ea typeface="ＭＳ ゴシック" panose="020B0609070205080204" pitchFamily="49" charset="-128"/>
              </a:rPr>
              <a:t>※</a:t>
            </a:r>
            <a:r>
              <a:rPr kumimoji="1" lang="ja-JP" altLang="en-US" sz="1200" dirty="0" smtClean="0">
                <a:solidFill>
                  <a:srgbClr val="FF0000"/>
                </a:solidFill>
                <a:latin typeface="ＭＳ ゴシック" panose="020B0609070205080204" pitchFamily="49" charset="-128"/>
                <a:ea typeface="ＭＳ ゴシック" panose="020B0609070205080204" pitchFamily="49" charset="-128"/>
              </a:rPr>
              <a:t>共同事業体により、元請のみで補助事業者となる場合、プロジェクト全体に責任を</a:t>
            </a:r>
            <a:r>
              <a:rPr kumimoji="1" lang="ja-JP" altLang="en-US" sz="1200" dirty="0">
                <a:solidFill>
                  <a:srgbClr val="FF0000"/>
                </a:solidFill>
                <a:latin typeface="ＭＳ ゴシック" panose="020B0609070205080204" pitchFamily="49" charset="-128"/>
                <a:ea typeface="ＭＳ ゴシック" panose="020B0609070205080204" pitchFamily="49" charset="-128"/>
              </a:rPr>
              <a:t>持ち、本補助事業の要件確認に責任を持つ建築士を配置</a:t>
            </a:r>
            <a:r>
              <a:rPr kumimoji="1" lang="ja-JP" altLang="en-US" sz="1200" dirty="0" smtClean="0">
                <a:solidFill>
                  <a:srgbClr val="FF0000"/>
                </a:solidFill>
                <a:latin typeface="ＭＳ ゴシック" panose="020B0609070205080204" pitchFamily="49" charset="-128"/>
                <a:ea typeface="ＭＳ ゴシック" panose="020B0609070205080204" pitchFamily="49" charset="-128"/>
              </a:rPr>
              <a:t>することが可能な</a:t>
            </a:r>
            <a:r>
              <a:rPr kumimoji="1" lang="en-US" altLang="ja-JP" sz="1200" dirty="0" smtClean="0">
                <a:solidFill>
                  <a:srgbClr val="FF0000"/>
                </a:solidFill>
                <a:latin typeface="ＭＳ ゴシック" panose="020B0609070205080204" pitchFamily="49" charset="-128"/>
                <a:ea typeface="ＭＳ ゴシック" panose="020B0609070205080204" pitchFamily="49" charset="-128"/>
              </a:rPr>
              <a:t>1</a:t>
            </a:r>
            <a:r>
              <a:rPr kumimoji="1" lang="ja-JP" altLang="en-US" sz="1200" dirty="0" smtClean="0">
                <a:solidFill>
                  <a:srgbClr val="FF0000"/>
                </a:solidFill>
                <a:latin typeface="ＭＳ ゴシック" panose="020B0609070205080204" pitchFamily="49" charset="-128"/>
                <a:ea typeface="ＭＳ ゴシック" panose="020B0609070205080204" pitchFamily="49" charset="-128"/>
              </a:rPr>
              <a:t>社が、代表事業者となり、その他の補助事業者は、協力事業者となります。</a:t>
            </a:r>
            <a:endParaRPr kumimoji="1" lang="en-US" altLang="ja-JP" sz="1200" dirty="0" smtClean="0">
              <a:solidFill>
                <a:srgbClr val="FF0000"/>
              </a:solidFill>
              <a:latin typeface="ＭＳ ゴシック" panose="020B0609070205080204" pitchFamily="49" charset="-128"/>
              <a:ea typeface="ＭＳ ゴシック" panose="020B0609070205080204" pitchFamily="49" charset="-128"/>
            </a:endParaRPr>
          </a:p>
        </p:txBody>
      </p:sp>
      <p:sp>
        <p:nvSpPr>
          <p:cNvPr id="35" name="テキスト ボックス 34"/>
          <p:cNvSpPr txBox="1"/>
          <p:nvPr/>
        </p:nvSpPr>
        <p:spPr>
          <a:xfrm>
            <a:off x="4783862" y="2119347"/>
            <a:ext cx="1358915" cy="253916"/>
          </a:xfrm>
          <a:prstGeom prst="rect">
            <a:avLst/>
          </a:prstGeom>
          <a:noFill/>
        </p:spPr>
        <p:txBody>
          <a:bodyPr wrap="square" rtlCol="0">
            <a:spAutoFit/>
          </a:bodyPr>
          <a:lstStyle/>
          <a:p>
            <a:r>
              <a:rPr kumimoji="1" lang="ja-JP" altLang="en-US" sz="1050" b="1" dirty="0">
                <a:solidFill>
                  <a:srgbClr val="FF0000"/>
                </a:solidFill>
                <a:latin typeface="ＭＳ ゴシック" panose="020B0609070205080204" pitchFamily="49" charset="-128"/>
                <a:ea typeface="ＭＳ ゴシック" panose="020B0609070205080204" pitchFamily="49" charset="-128"/>
              </a:rPr>
              <a:t>協力</a:t>
            </a:r>
            <a:r>
              <a:rPr kumimoji="1" lang="ja-JP" altLang="en-US" sz="1050" b="1" dirty="0" smtClean="0">
                <a:solidFill>
                  <a:srgbClr val="FF0000"/>
                </a:solidFill>
                <a:latin typeface="ＭＳ ゴシック" panose="020B0609070205080204" pitchFamily="49" charset="-128"/>
                <a:ea typeface="ＭＳ ゴシック" panose="020B0609070205080204" pitchFamily="49" charset="-128"/>
              </a:rPr>
              <a:t>事業者</a:t>
            </a:r>
            <a:r>
              <a:rPr kumimoji="1" lang="en-US" altLang="ja-JP" sz="1050" b="1" dirty="0" smtClean="0">
                <a:solidFill>
                  <a:srgbClr val="FF0000"/>
                </a:solidFill>
                <a:latin typeface="ＭＳ ゴシック" panose="020B0609070205080204" pitchFamily="49" charset="-128"/>
                <a:ea typeface="ＭＳ ゴシック" panose="020B0609070205080204" pitchFamily="49" charset="-128"/>
              </a:rPr>
              <a:t>(</a:t>
            </a:r>
            <a:r>
              <a:rPr kumimoji="1" lang="ja-JP" altLang="en-US" sz="1050" b="1" dirty="0">
                <a:solidFill>
                  <a:srgbClr val="FF0000"/>
                </a:solidFill>
                <a:latin typeface="ＭＳ ゴシック" panose="020B0609070205080204" pitchFamily="49" charset="-128"/>
                <a:ea typeface="ＭＳ ゴシック" panose="020B0609070205080204" pitchFamily="49" charset="-128"/>
              </a:rPr>
              <a:t>元</a:t>
            </a:r>
            <a:r>
              <a:rPr kumimoji="1" lang="ja-JP" altLang="en-US" sz="1050" b="1" dirty="0" smtClean="0">
                <a:solidFill>
                  <a:srgbClr val="FF0000"/>
                </a:solidFill>
                <a:latin typeface="ＭＳ ゴシック" panose="020B0609070205080204" pitchFamily="49" charset="-128"/>
                <a:ea typeface="ＭＳ ゴシック" panose="020B0609070205080204" pitchFamily="49" charset="-128"/>
              </a:rPr>
              <a:t>請</a:t>
            </a:r>
            <a:r>
              <a:rPr kumimoji="1" lang="en-US" altLang="ja-JP" sz="1050" b="1" dirty="0" smtClean="0">
                <a:solidFill>
                  <a:srgbClr val="FF0000"/>
                </a:solidFill>
                <a:latin typeface="ＭＳ ゴシック" panose="020B0609070205080204" pitchFamily="49" charset="-128"/>
                <a:ea typeface="ＭＳ ゴシック" panose="020B0609070205080204" pitchFamily="49" charset="-128"/>
              </a:rPr>
              <a:t>)</a:t>
            </a:r>
            <a:endParaRPr kumimoji="1" lang="ja-JP" altLang="en-US" sz="1050" b="1" dirty="0">
              <a:solidFill>
                <a:srgbClr val="FF0000"/>
              </a:solidFill>
              <a:latin typeface="ＭＳ ゴシック" panose="020B0609070205080204" pitchFamily="49" charset="-128"/>
              <a:ea typeface="ＭＳ ゴシック" panose="020B0609070205080204" pitchFamily="49" charset="-128"/>
            </a:endParaRPr>
          </a:p>
        </p:txBody>
      </p:sp>
      <p:graphicFrame>
        <p:nvGraphicFramePr>
          <p:cNvPr id="39" name="表 38"/>
          <p:cNvGraphicFramePr>
            <a:graphicFrameLocks noGrp="1"/>
          </p:cNvGraphicFramePr>
          <p:nvPr>
            <p:extLst>
              <p:ext uri="{D42A27DB-BD31-4B8C-83A1-F6EECF244321}">
                <p14:modId xmlns:p14="http://schemas.microsoft.com/office/powerpoint/2010/main" val="592966244"/>
              </p:ext>
            </p:extLst>
          </p:nvPr>
        </p:nvGraphicFramePr>
        <p:xfrm>
          <a:off x="4899351" y="2370857"/>
          <a:ext cx="1964601" cy="1418050"/>
        </p:xfrm>
        <a:graphic>
          <a:graphicData uri="http://schemas.openxmlformats.org/drawingml/2006/table">
            <a:tbl>
              <a:tblPr firstRow="1" bandRow="1">
                <a:tableStyleId>{5C22544A-7EE6-4342-B048-85BDC9FD1C3A}</a:tableStyleId>
              </a:tblPr>
              <a:tblGrid>
                <a:gridCol w="694497">
                  <a:extLst>
                    <a:ext uri="{9D8B030D-6E8A-4147-A177-3AD203B41FA5}">
                      <a16:colId xmlns:a16="http://schemas.microsoft.com/office/drawing/2014/main" val="1988193540"/>
                    </a:ext>
                  </a:extLst>
                </a:gridCol>
                <a:gridCol w="1270104">
                  <a:extLst>
                    <a:ext uri="{9D8B030D-6E8A-4147-A177-3AD203B41FA5}">
                      <a16:colId xmlns:a16="http://schemas.microsoft.com/office/drawing/2014/main" val="3841258783"/>
                    </a:ext>
                  </a:extLst>
                </a:gridCol>
              </a:tblGrid>
              <a:tr h="251825">
                <a:tc>
                  <a:txBody>
                    <a:bodyPr/>
                    <a:lstStyle/>
                    <a:p>
                      <a:pPr algn="ctr"/>
                      <a:r>
                        <a:rPr kumimoji="1" lang="ja-JP" altLang="en-US" sz="900" b="0" dirty="0" smtClean="0">
                          <a:solidFill>
                            <a:schemeClr val="tx1"/>
                          </a:solidFill>
                          <a:latin typeface="ＭＳ ゴシック" panose="020B0609070205080204" pitchFamily="49" charset="-128"/>
                          <a:ea typeface="ＭＳ ゴシック" panose="020B0609070205080204" pitchFamily="49" charset="-128"/>
                        </a:rPr>
                        <a:t>会社名</a:t>
                      </a:r>
                      <a:endParaRPr kumimoji="1" lang="ja-JP" altLang="en-US" sz="900" b="0" dirty="0">
                        <a:solidFill>
                          <a:schemeClr val="tx1"/>
                        </a:solidFill>
                        <a:latin typeface="ＭＳ ゴシック" panose="020B0609070205080204" pitchFamily="49" charset="-128"/>
                        <a:ea typeface="ＭＳ ゴシック" panose="020B0609070205080204" pitchFamily="49" charset="-128"/>
                      </a:endParaRPr>
                    </a:p>
                  </a:txBody>
                  <a:tcPr anchor="ctr">
                    <a:lnL w="1270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l"/>
                      <a:r>
                        <a:rPr kumimoji="1" lang="ja-JP" altLang="en-US" sz="900" b="0" dirty="0" smtClean="0">
                          <a:solidFill>
                            <a:schemeClr val="tx1"/>
                          </a:solidFill>
                          <a:latin typeface="ＭＳ ゴシック" panose="020B0609070205080204" pitchFamily="49" charset="-128"/>
                          <a:ea typeface="ＭＳ ゴシック" panose="020B0609070205080204" pitchFamily="49" charset="-128"/>
                        </a:rPr>
                        <a:t>株式会社Ｃ</a:t>
                      </a:r>
                      <a:endParaRPr kumimoji="1" lang="ja-JP" altLang="en-US" sz="900" b="0" dirty="0">
                        <a:solidFill>
                          <a:schemeClr val="tx1"/>
                        </a:solidFill>
                        <a:latin typeface="ＭＳ ゴシック" panose="020B0609070205080204" pitchFamily="49" charset="-128"/>
                        <a:ea typeface="ＭＳ ゴシック" panose="020B0609070205080204" pitchFamily="49" charset="-128"/>
                      </a:endParaRPr>
                    </a:p>
                  </a:txBody>
                  <a:tcPr anchor="ctr">
                    <a:lnL w="635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val="3138122409"/>
                  </a:ext>
                </a:extLst>
              </a:tr>
              <a:tr h="251825">
                <a:tc>
                  <a:txBody>
                    <a:bodyPr/>
                    <a:lstStyle/>
                    <a:p>
                      <a:pPr algn="ctr"/>
                      <a:r>
                        <a:rPr kumimoji="1" lang="ja-JP" altLang="en-US" sz="900" b="0" dirty="0" smtClean="0">
                          <a:solidFill>
                            <a:schemeClr val="tx1"/>
                          </a:solidFill>
                          <a:latin typeface="ＭＳ ゴシック" panose="020B0609070205080204" pitchFamily="49" charset="-128"/>
                          <a:ea typeface="ＭＳ ゴシック" panose="020B0609070205080204" pitchFamily="49" charset="-128"/>
                        </a:rPr>
                        <a:t>契約業務</a:t>
                      </a:r>
                      <a:endParaRPr kumimoji="1" lang="ja-JP" altLang="en-US" sz="900" b="0" dirty="0">
                        <a:solidFill>
                          <a:schemeClr val="tx1"/>
                        </a:solidFill>
                        <a:latin typeface="ＭＳ ゴシック" panose="020B0609070205080204" pitchFamily="49" charset="-128"/>
                        <a:ea typeface="ＭＳ ゴシック" panose="020B0609070205080204" pitchFamily="49" charset="-128"/>
                      </a:endParaRPr>
                    </a:p>
                  </a:txBody>
                  <a:tcPr anchor="ctr">
                    <a:lnL w="1270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l"/>
                      <a:r>
                        <a:rPr kumimoji="1" lang="ja-JP" altLang="en-US" sz="900" b="0" dirty="0" smtClean="0">
                          <a:solidFill>
                            <a:schemeClr val="tx1"/>
                          </a:solidFill>
                          <a:latin typeface="ＭＳ ゴシック" panose="020B0609070205080204" pitchFamily="49" charset="-128"/>
                          <a:ea typeface="ＭＳ ゴシック" panose="020B0609070205080204" pitchFamily="49" charset="-128"/>
                        </a:rPr>
                        <a:t>設備設計</a:t>
                      </a:r>
                      <a:endParaRPr kumimoji="1" lang="ja-JP" altLang="en-US" sz="900" b="0" dirty="0">
                        <a:solidFill>
                          <a:schemeClr val="tx1"/>
                        </a:solidFill>
                        <a:latin typeface="ＭＳ ゴシック" panose="020B0609070205080204" pitchFamily="49" charset="-128"/>
                        <a:ea typeface="ＭＳ ゴシック" panose="020B0609070205080204" pitchFamily="49" charset="-128"/>
                      </a:endParaRPr>
                    </a:p>
                  </a:txBody>
                  <a:tcPr anchor="ctr">
                    <a:lnL w="635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val="3324283713"/>
                  </a:ext>
                </a:extLst>
              </a:tr>
              <a:tr h="856205">
                <a:tc>
                  <a:txBody>
                    <a:bodyPr/>
                    <a:lstStyle/>
                    <a:p>
                      <a:pPr algn="ctr"/>
                      <a:r>
                        <a:rPr kumimoji="1" lang="ja-JP" altLang="en-US" sz="900" b="0" dirty="0" smtClean="0">
                          <a:solidFill>
                            <a:schemeClr val="tx1"/>
                          </a:solidFill>
                          <a:latin typeface="ＭＳ ゴシック" panose="020B0609070205080204" pitchFamily="49" charset="-128"/>
                          <a:ea typeface="ＭＳ ゴシック" panose="020B0609070205080204" pitchFamily="49" charset="-128"/>
                        </a:rPr>
                        <a:t>補助対象経費</a:t>
                      </a:r>
                      <a:endParaRPr kumimoji="1" lang="ja-JP" altLang="en-US" sz="900" b="0" dirty="0">
                        <a:solidFill>
                          <a:schemeClr val="tx1"/>
                        </a:solidFill>
                        <a:latin typeface="ＭＳ ゴシック" panose="020B0609070205080204" pitchFamily="49" charset="-128"/>
                        <a:ea typeface="ＭＳ ゴシック" panose="020B0609070205080204" pitchFamily="49" charset="-128"/>
                      </a:endParaRPr>
                    </a:p>
                  </a:txBody>
                  <a:tcPr anchor="ctr">
                    <a:lnL w="1270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l"/>
                      <a:r>
                        <a:rPr kumimoji="1" lang="ja-JP" altLang="en-US" sz="900" b="0" dirty="0" smtClean="0">
                          <a:solidFill>
                            <a:schemeClr val="tx1"/>
                          </a:solidFill>
                          <a:latin typeface="ＭＳ ゴシック" panose="020B0609070205080204" pitchFamily="49" charset="-128"/>
                          <a:ea typeface="ＭＳ ゴシック" panose="020B0609070205080204" pitchFamily="49" charset="-128"/>
                        </a:rPr>
                        <a:t>ソフトウェア購入</a:t>
                      </a:r>
                      <a:endParaRPr kumimoji="1" lang="en-US" altLang="ja-JP" sz="900" b="0" dirty="0" smtClean="0">
                        <a:solidFill>
                          <a:schemeClr val="tx1"/>
                        </a:solidFill>
                        <a:latin typeface="ＭＳ ゴシック" panose="020B0609070205080204" pitchFamily="49" charset="-128"/>
                        <a:ea typeface="ＭＳ ゴシック" panose="020B0609070205080204" pitchFamily="49" charset="-128"/>
                      </a:endParaRPr>
                    </a:p>
                    <a:p>
                      <a:pPr algn="l"/>
                      <a:r>
                        <a:rPr kumimoji="1" lang="ja-JP" altLang="en-US" sz="900" b="0" dirty="0" smtClean="0">
                          <a:solidFill>
                            <a:schemeClr val="tx1"/>
                          </a:solidFill>
                          <a:latin typeface="ＭＳ ゴシック" panose="020B0609070205080204" pitchFamily="49" charset="-128"/>
                          <a:ea typeface="ＭＳ ゴシック" panose="020B0609070205080204" pitchFamily="49" charset="-128"/>
                        </a:rPr>
                        <a:t>関連機器</a:t>
                      </a:r>
                      <a:endParaRPr kumimoji="1" lang="en-US" altLang="ja-JP" sz="900" b="0" dirty="0" smtClean="0">
                        <a:solidFill>
                          <a:schemeClr val="tx1"/>
                        </a:solidFill>
                        <a:latin typeface="ＭＳ ゴシック" panose="020B0609070205080204" pitchFamily="49" charset="-128"/>
                        <a:ea typeface="ＭＳ ゴシック" panose="020B0609070205080204" pitchFamily="49" charset="-128"/>
                      </a:endParaRPr>
                    </a:p>
                    <a:p>
                      <a:pPr algn="l"/>
                      <a:r>
                        <a:rPr kumimoji="1" lang="en-US" altLang="ja-JP" sz="900" b="0" dirty="0" smtClean="0">
                          <a:solidFill>
                            <a:schemeClr val="tx1"/>
                          </a:solidFill>
                          <a:latin typeface="ＭＳ ゴシック" panose="020B0609070205080204" pitchFamily="49" charset="-128"/>
                          <a:ea typeface="ＭＳ ゴシック" panose="020B0609070205080204" pitchFamily="49" charset="-128"/>
                        </a:rPr>
                        <a:t>CDE</a:t>
                      </a:r>
                      <a:r>
                        <a:rPr kumimoji="1" lang="ja-JP" altLang="en-US" sz="900" b="0" dirty="0" smtClean="0">
                          <a:solidFill>
                            <a:schemeClr val="tx1"/>
                          </a:solidFill>
                          <a:latin typeface="ＭＳ ゴシック" panose="020B0609070205080204" pitchFamily="49" charset="-128"/>
                          <a:ea typeface="ＭＳ ゴシック" panose="020B0609070205080204" pitchFamily="49" charset="-128"/>
                        </a:rPr>
                        <a:t>環境</a:t>
                      </a:r>
                      <a:endParaRPr kumimoji="1" lang="en-US" altLang="ja-JP" sz="900" b="0" dirty="0" smtClean="0">
                        <a:solidFill>
                          <a:schemeClr val="tx1"/>
                        </a:solidFill>
                        <a:latin typeface="ＭＳ ゴシック" panose="020B0609070205080204" pitchFamily="49" charset="-128"/>
                        <a:ea typeface="ＭＳ ゴシック" panose="020B0609070205080204" pitchFamily="49" charset="-128"/>
                      </a:endParaRPr>
                    </a:p>
                    <a:p>
                      <a:pPr algn="l"/>
                      <a:r>
                        <a:rPr kumimoji="1" lang="en-US" altLang="ja-JP" sz="900" b="0" dirty="0" smtClean="0">
                          <a:solidFill>
                            <a:schemeClr val="tx1"/>
                          </a:solidFill>
                          <a:latin typeface="ＭＳ ゴシック" panose="020B0609070205080204" pitchFamily="49" charset="-128"/>
                          <a:ea typeface="ＭＳ ゴシック" panose="020B0609070205080204" pitchFamily="49" charset="-128"/>
                        </a:rPr>
                        <a:t>BIM</a:t>
                      </a:r>
                      <a:r>
                        <a:rPr kumimoji="1" lang="ja-JP" altLang="en-US" sz="900" b="0" dirty="0" smtClean="0">
                          <a:solidFill>
                            <a:schemeClr val="tx1"/>
                          </a:solidFill>
                          <a:latin typeface="ＭＳ ゴシック" panose="020B0609070205080204" pitchFamily="49" charset="-128"/>
                          <a:ea typeface="ＭＳ ゴシック" panose="020B0609070205080204" pitchFamily="49" charset="-128"/>
                        </a:rPr>
                        <a:t>講習</a:t>
                      </a:r>
                      <a:endParaRPr kumimoji="1" lang="en-US" altLang="ja-JP" sz="900" b="0" dirty="0" smtClean="0">
                        <a:solidFill>
                          <a:schemeClr val="tx1"/>
                        </a:solidFill>
                        <a:latin typeface="ＭＳ ゴシック" panose="020B0609070205080204" pitchFamily="49" charset="-128"/>
                        <a:ea typeface="ＭＳ ゴシック" panose="020B0609070205080204" pitchFamily="49"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900" b="0" dirty="0" smtClean="0">
                          <a:solidFill>
                            <a:schemeClr val="tx1"/>
                          </a:solidFill>
                          <a:latin typeface="ＭＳ ゴシック" panose="020B0609070205080204" pitchFamily="49" charset="-128"/>
                          <a:ea typeface="ＭＳ ゴシック" panose="020B0609070205080204" pitchFamily="49" charset="-128"/>
                        </a:rPr>
                        <a:t>BIM</a:t>
                      </a:r>
                      <a:r>
                        <a:rPr kumimoji="1" lang="ja-JP" altLang="en-US" sz="900" b="0" dirty="0" smtClean="0">
                          <a:solidFill>
                            <a:schemeClr val="tx1"/>
                          </a:solidFill>
                          <a:latin typeface="ＭＳ ゴシック" panose="020B0609070205080204" pitchFamily="49" charset="-128"/>
                          <a:ea typeface="ＭＳ ゴシック" panose="020B0609070205080204" pitchFamily="49" charset="-128"/>
                        </a:rPr>
                        <a:t>ｺｰﾃﾞｨﾈｰﾀｰ</a:t>
                      </a:r>
                      <a:r>
                        <a:rPr kumimoji="1" lang="en-US" altLang="ja-JP" sz="900" b="0" dirty="0" smtClean="0">
                          <a:solidFill>
                            <a:schemeClr val="tx1"/>
                          </a:solidFill>
                          <a:latin typeface="ＭＳ ゴシック" panose="020B0609070205080204" pitchFamily="49" charset="-128"/>
                          <a:ea typeface="ＭＳ ゴシック" panose="020B0609070205080204" pitchFamily="49" charset="-128"/>
                        </a:rPr>
                        <a:t>(</a:t>
                      </a:r>
                      <a:r>
                        <a:rPr kumimoji="1" lang="ja-JP" altLang="en-US" sz="900" b="0" dirty="0" smtClean="0">
                          <a:solidFill>
                            <a:schemeClr val="tx1"/>
                          </a:solidFill>
                          <a:latin typeface="ＭＳ ゴシック" panose="020B0609070205080204" pitchFamily="49" charset="-128"/>
                          <a:ea typeface="ＭＳ ゴシック" panose="020B0609070205080204" pitchFamily="49" charset="-128"/>
                        </a:rPr>
                        <a:t>外注</a:t>
                      </a:r>
                      <a:r>
                        <a:rPr kumimoji="1" lang="en-US" altLang="ja-JP" sz="900" b="0" dirty="0" smtClean="0">
                          <a:solidFill>
                            <a:schemeClr val="tx1"/>
                          </a:solidFill>
                          <a:latin typeface="ＭＳ ゴシック" panose="020B0609070205080204" pitchFamily="49" charset="-128"/>
                          <a:ea typeface="ＭＳ ゴシック" panose="020B0609070205080204" pitchFamily="49" charset="-128"/>
                        </a:rPr>
                        <a:t>)</a:t>
                      </a:r>
                    </a:p>
                    <a:p>
                      <a:pPr algn="l"/>
                      <a:r>
                        <a:rPr kumimoji="1" lang="en-US" altLang="ja-JP" sz="900" b="0" dirty="0" smtClean="0">
                          <a:solidFill>
                            <a:schemeClr val="tx1"/>
                          </a:solidFill>
                          <a:latin typeface="ＭＳ ゴシック" panose="020B0609070205080204" pitchFamily="49" charset="-128"/>
                          <a:ea typeface="ＭＳ ゴシック" panose="020B0609070205080204" pitchFamily="49" charset="-128"/>
                        </a:rPr>
                        <a:t>BIM</a:t>
                      </a:r>
                      <a:r>
                        <a:rPr kumimoji="1" lang="ja-JP" altLang="en-US" sz="900" b="0" dirty="0" smtClean="0">
                          <a:solidFill>
                            <a:schemeClr val="tx1"/>
                          </a:solidFill>
                          <a:latin typeface="ＭＳ ゴシック" panose="020B0609070205080204" pitchFamily="49" charset="-128"/>
                          <a:ea typeface="ＭＳ ゴシック" panose="020B0609070205080204" pitchFamily="49" charset="-128"/>
                        </a:rPr>
                        <a:t>ﾏﾈｼﾞｬｰ</a:t>
                      </a:r>
                      <a:r>
                        <a:rPr kumimoji="1" lang="en-US" altLang="ja-JP" sz="900" b="0" dirty="0" smtClean="0">
                          <a:solidFill>
                            <a:schemeClr val="tx1"/>
                          </a:solidFill>
                          <a:latin typeface="ＭＳ ゴシック" panose="020B0609070205080204" pitchFamily="49" charset="-128"/>
                          <a:ea typeface="ＭＳ ゴシック" panose="020B0609070205080204" pitchFamily="49" charset="-128"/>
                        </a:rPr>
                        <a:t>(</a:t>
                      </a:r>
                      <a:r>
                        <a:rPr kumimoji="1" lang="ja-JP" altLang="en-US" sz="900" b="0" dirty="0" smtClean="0">
                          <a:solidFill>
                            <a:schemeClr val="tx1"/>
                          </a:solidFill>
                          <a:latin typeface="ＭＳ ゴシック" panose="020B0609070205080204" pitchFamily="49" charset="-128"/>
                          <a:ea typeface="ＭＳ ゴシック" panose="020B0609070205080204" pitchFamily="49" charset="-128"/>
                        </a:rPr>
                        <a:t>自社</a:t>
                      </a:r>
                      <a:r>
                        <a:rPr kumimoji="1" lang="en-US" altLang="ja-JP" sz="900" b="0" dirty="0" smtClean="0">
                          <a:solidFill>
                            <a:schemeClr val="tx1"/>
                          </a:solidFill>
                          <a:latin typeface="ＭＳ ゴシック" panose="020B0609070205080204" pitchFamily="49" charset="-128"/>
                          <a:ea typeface="ＭＳ ゴシック" panose="020B0609070205080204" pitchFamily="49" charset="-128"/>
                        </a:rPr>
                        <a:t>)</a:t>
                      </a:r>
                    </a:p>
                  </a:txBody>
                  <a:tcPr anchor="ctr">
                    <a:lnL w="635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val="3030981635"/>
                  </a:ext>
                </a:extLst>
              </a:tr>
            </a:tbl>
          </a:graphicData>
        </a:graphic>
      </p:graphicFrame>
      <p:cxnSp>
        <p:nvCxnSpPr>
          <p:cNvPr id="40" name="直線コネクタ 39"/>
          <p:cNvCxnSpPr/>
          <p:nvPr/>
        </p:nvCxnSpPr>
        <p:spPr>
          <a:xfrm>
            <a:off x="2366330" y="2591139"/>
            <a:ext cx="313505"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22" name="タイトル 1"/>
          <p:cNvSpPr txBox="1">
            <a:spLocks/>
          </p:cNvSpPr>
          <p:nvPr/>
        </p:nvSpPr>
        <p:spPr>
          <a:xfrm>
            <a:off x="8150347" y="0"/>
            <a:ext cx="993653" cy="393138"/>
          </a:xfrm>
          <a:prstGeom prst="rect">
            <a:avLst/>
          </a:prstGeom>
          <a:noFill/>
          <a:ln w="25400">
            <a:noFill/>
          </a:ln>
        </p:spPr>
        <p:txBody>
          <a:bodyPr vert="horz" lIns="91440" tIns="45720" rIns="91440" bIns="45720" rtlCol="0" anchor="ctr">
            <a:no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pPr algn="ctr">
              <a:lnSpc>
                <a:spcPts val="4000"/>
              </a:lnSpc>
            </a:pPr>
            <a:r>
              <a:rPr lang="en-US" altLang="ja-JP" sz="1400" b="1" dirty="0">
                <a:latin typeface="ＭＳ ゴシック" panose="020B0609070205080204" pitchFamily="49" charset="-128"/>
                <a:ea typeface="ＭＳ ゴシック" panose="020B0609070205080204" pitchFamily="49" charset="-128"/>
              </a:rPr>
              <a:t>8</a:t>
            </a:r>
            <a:r>
              <a:rPr lang="en-US" altLang="ja-JP" sz="1400" b="1" dirty="0" smtClean="0">
                <a:latin typeface="ＭＳ ゴシック" panose="020B0609070205080204" pitchFamily="49" charset="-128"/>
                <a:ea typeface="ＭＳ ゴシック" panose="020B0609070205080204" pitchFamily="49" charset="-128"/>
              </a:rPr>
              <a:t>/16</a:t>
            </a:r>
            <a:endParaRPr lang="ja-JP" altLang="en-US" sz="1400" b="1" dirty="0">
              <a:latin typeface="ＭＳ ゴシック" panose="020B0609070205080204" pitchFamily="49" charset="-128"/>
              <a:ea typeface="ＭＳ ゴシック" panose="020B0609070205080204" pitchFamily="49" charset="-128"/>
            </a:endParaRPr>
          </a:p>
        </p:txBody>
      </p:sp>
      <p:sp>
        <p:nvSpPr>
          <p:cNvPr id="24" name="テキスト ボックス 23"/>
          <p:cNvSpPr txBox="1"/>
          <p:nvPr/>
        </p:nvSpPr>
        <p:spPr>
          <a:xfrm>
            <a:off x="450118" y="5950382"/>
            <a:ext cx="8282163" cy="461665"/>
          </a:xfrm>
          <a:prstGeom prst="rect">
            <a:avLst/>
          </a:prstGeom>
          <a:noFill/>
          <a:ln w="15875">
            <a:solidFill>
              <a:srgbClr val="FF0000"/>
            </a:solidFill>
          </a:ln>
        </p:spPr>
        <p:txBody>
          <a:bodyPr wrap="square" rtlCol="0">
            <a:spAutoFit/>
          </a:bodyPr>
          <a:lstStyle/>
          <a:p>
            <a:r>
              <a:rPr kumimoji="1" lang="en-US" altLang="ja-JP" sz="1200" dirty="0" smtClean="0">
                <a:solidFill>
                  <a:srgbClr val="FF0000"/>
                </a:solidFill>
                <a:latin typeface="ＭＳ ゴシック" panose="020B0609070205080204" pitchFamily="49" charset="-128"/>
                <a:ea typeface="ＭＳ ゴシック" panose="020B0609070205080204" pitchFamily="49" charset="-128"/>
              </a:rPr>
              <a:t>※</a:t>
            </a:r>
            <a:r>
              <a:rPr kumimoji="1" lang="ja-JP" altLang="en-US" sz="1200" dirty="0" smtClean="0">
                <a:solidFill>
                  <a:srgbClr val="FF0000"/>
                </a:solidFill>
                <a:latin typeface="ＭＳ ゴシック" panose="020B0609070205080204" pitchFamily="49" charset="-128"/>
                <a:ea typeface="ＭＳ ゴシック" panose="020B0609070205080204" pitchFamily="49" charset="-128"/>
              </a:rPr>
              <a:t>上記の要件確認に責任を持つ建築士は、申請する建築物を設計した建築士が基本となりますが、当該建築物を設計する資格を持つ建築士であれば、要件確認に責任を持つことを踏まえ、別の者に委託することも可能です。</a:t>
            </a:r>
            <a:endParaRPr kumimoji="1" lang="en-US" altLang="ja-JP" sz="1200" dirty="0" smtClean="0">
              <a:solidFill>
                <a:srgbClr val="FF0000"/>
              </a:solidFill>
              <a:latin typeface="ＭＳ ゴシック" panose="020B0609070205080204" pitchFamily="49" charset="-128"/>
              <a:ea typeface="ＭＳ ゴシック" panose="020B0609070205080204" pitchFamily="49" charset="-128"/>
            </a:endParaRPr>
          </a:p>
        </p:txBody>
      </p:sp>
      <p:sp>
        <p:nvSpPr>
          <p:cNvPr id="3" name="正方形/長方形 2"/>
          <p:cNvSpPr/>
          <p:nvPr/>
        </p:nvSpPr>
        <p:spPr>
          <a:xfrm>
            <a:off x="2562131" y="1689635"/>
            <a:ext cx="4445251" cy="2262384"/>
          </a:xfrm>
          <a:prstGeom prst="rect">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5" name="テキスト ボックス 24"/>
          <p:cNvSpPr txBox="1"/>
          <p:nvPr/>
        </p:nvSpPr>
        <p:spPr>
          <a:xfrm>
            <a:off x="2560704" y="1714726"/>
            <a:ext cx="1403283" cy="253916"/>
          </a:xfrm>
          <a:prstGeom prst="rect">
            <a:avLst/>
          </a:prstGeom>
          <a:noFill/>
        </p:spPr>
        <p:txBody>
          <a:bodyPr wrap="square" rtlCol="0">
            <a:spAutoFit/>
          </a:bodyPr>
          <a:lstStyle/>
          <a:p>
            <a:r>
              <a:rPr kumimoji="1" lang="ja-JP" altLang="en-US" sz="1050" b="1" dirty="0">
                <a:solidFill>
                  <a:srgbClr val="FF0000"/>
                </a:solidFill>
                <a:latin typeface="ＭＳ ゴシック" panose="020B0609070205080204" pitchFamily="49" charset="-128"/>
                <a:ea typeface="ＭＳ ゴシック" panose="020B0609070205080204" pitchFamily="49" charset="-128"/>
              </a:rPr>
              <a:t>共同事業体</a:t>
            </a:r>
            <a:r>
              <a:rPr kumimoji="1" lang="en-US" altLang="ja-JP" sz="1050" b="1" dirty="0" smtClean="0">
                <a:solidFill>
                  <a:srgbClr val="FF0000"/>
                </a:solidFill>
                <a:latin typeface="ＭＳ ゴシック" panose="020B0609070205080204" pitchFamily="49" charset="-128"/>
                <a:ea typeface="ＭＳ ゴシック" panose="020B0609070205080204" pitchFamily="49" charset="-128"/>
              </a:rPr>
              <a:t>(</a:t>
            </a:r>
            <a:r>
              <a:rPr kumimoji="1" lang="ja-JP" altLang="en-US" sz="1050" b="1" dirty="0">
                <a:solidFill>
                  <a:srgbClr val="FF0000"/>
                </a:solidFill>
                <a:latin typeface="ＭＳ ゴシック" panose="020B0609070205080204" pitchFamily="49" charset="-128"/>
                <a:ea typeface="ＭＳ ゴシック" panose="020B0609070205080204" pitchFamily="49" charset="-128"/>
              </a:rPr>
              <a:t>ＪＶ</a:t>
            </a:r>
            <a:r>
              <a:rPr kumimoji="1" lang="en-US" altLang="ja-JP" sz="1050" b="1" dirty="0" smtClean="0">
                <a:solidFill>
                  <a:srgbClr val="FF0000"/>
                </a:solidFill>
                <a:latin typeface="ＭＳ ゴシック" panose="020B0609070205080204" pitchFamily="49" charset="-128"/>
                <a:ea typeface="ＭＳ ゴシック" panose="020B0609070205080204" pitchFamily="49" charset="-128"/>
              </a:rPr>
              <a:t>)</a:t>
            </a:r>
            <a:endParaRPr kumimoji="1" lang="ja-JP" altLang="en-US" sz="1050" b="1" dirty="0">
              <a:solidFill>
                <a:srgbClr val="FF0000"/>
              </a:solidFill>
              <a:latin typeface="ＭＳ ゴシック" panose="020B0609070205080204" pitchFamily="49" charset="-128"/>
              <a:ea typeface="ＭＳ ゴシック" panose="020B0609070205080204" pitchFamily="49" charset="-128"/>
            </a:endParaRPr>
          </a:p>
        </p:txBody>
      </p:sp>
    </p:spTree>
    <p:extLst>
      <p:ext uri="{BB962C8B-B14F-4D97-AF65-F5344CB8AC3E}">
        <p14:creationId xmlns:p14="http://schemas.microsoft.com/office/powerpoint/2010/main" val="294578229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a:t>交付申請モデル</a:t>
            </a:r>
            <a:r>
              <a:rPr lang="en-US" altLang="ja-JP" dirty="0" smtClean="0"/>
              <a:t>(</a:t>
            </a:r>
            <a:r>
              <a:rPr lang="ja-JP" altLang="en-US" dirty="0"/>
              <a:t>特異</a:t>
            </a:r>
            <a:r>
              <a:rPr lang="ja-JP" altLang="en-US" dirty="0" smtClean="0"/>
              <a:t>事例Ｂ）</a:t>
            </a:r>
            <a:endParaRPr kumimoji="1" lang="ja-JP" altLang="en-US" dirty="0"/>
          </a:p>
        </p:txBody>
      </p:sp>
      <p:graphicFrame>
        <p:nvGraphicFramePr>
          <p:cNvPr id="4" name="コンテンツ プレースホルダー 3"/>
          <p:cNvGraphicFramePr>
            <a:graphicFrameLocks noGrp="1"/>
          </p:cNvGraphicFramePr>
          <p:nvPr>
            <p:ph idx="1"/>
            <p:extLst>
              <p:ext uri="{D42A27DB-BD31-4B8C-83A1-F6EECF244321}">
                <p14:modId xmlns:p14="http://schemas.microsoft.com/office/powerpoint/2010/main" val="2573175260"/>
              </p:ext>
            </p:extLst>
          </p:nvPr>
        </p:nvGraphicFramePr>
        <p:xfrm>
          <a:off x="250825" y="652964"/>
          <a:ext cx="8642350" cy="368300"/>
        </p:xfrm>
        <a:graphic>
          <a:graphicData uri="http://schemas.openxmlformats.org/drawingml/2006/table">
            <a:tbl>
              <a:tblPr firstRow="1" bandRow="1">
                <a:tableStyleId>{5C22544A-7EE6-4342-B048-85BDC9FD1C3A}</a:tableStyleId>
              </a:tblPr>
              <a:tblGrid>
                <a:gridCol w="1896027">
                  <a:extLst>
                    <a:ext uri="{9D8B030D-6E8A-4147-A177-3AD203B41FA5}">
                      <a16:colId xmlns:a16="http://schemas.microsoft.com/office/drawing/2014/main" val="2195193162"/>
                    </a:ext>
                  </a:extLst>
                </a:gridCol>
                <a:gridCol w="6746323">
                  <a:extLst>
                    <a:ext uri="{9D8B030D-6E8A-4147-A177-3AD203B41FA5}">
                      <a16:colId xmlns:a16="http://schemas.microsoft.com/office/drawing/2014/main" val="3292102019"/>
                    </a:ext>
                  </a:extLst>
                </a:gridCol>
              </a:tblGrid>
              <a:tr h="368300">
                <a:tc>
                  <a:txBody>
                    <a:bodyPr/>
                    <a:lstStyle/>
                    <a:p>
                      <a:pPr algn="l"/>
                      <a:r>
                        <a:rPr kumimoji="1" lang="ja-JP" altLang="en-US" sz="1600" dirty="0" smtClean="0">
                          <a:solidFill>
                            <a:schemeClr val="tx1"/>
                          </a:solidFill>
                          <a:latin typeface="ＭＳ ゴシック" panose="020B0609070205080204" pitchFamily="49" charset="-128"/>
                          <a:ea typeface="ＭＳ ゴシック" panose="020B0609070205080204" pitchFamily="49" charset="-128"/>
                        </a:rPr>
                        <a:t>事業概要</a:t>
                      </a:r>
                      <a:endParaRPr kumimoji="1" lang="ja-JP" altLang="en-US" sz="1600" dirty="0">
                        <a:solidFill>
                          <a:schemeClr val="tx1"/>
                        </a:solidFill>
                        <a:latin typeface="ＭＳ ゴシック" panose="020B0609070205080204" pitchFamily="49" charset="-128"/>
                        <a:ea typeface="ＭＳ ゴシック" panose="020B0609070205080204" pitchFamily="49"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algn="l"/>
                      <a:r>
                        <a:rPr kumimoji="1" lang="ja-JP" altLang="en-US" sz="1600" dirty="0" smtClean="0">
                          <a:solidFill>
                            <a:schemeClr val="tx1"/>
                          </a:solidFill>
                          <a:latin typeface="ＭＳ ゴシック" panose="020B0609070205080204" pitchFamily="49" charset="-128"/>
                          <a:ea typeface="ＭＳ ゴシック" panose="020B0609070205080204" pitchFamily="49" charset="-128"/>
                        </a:rPr>
                        <a:t>新築、地区面積</a:t>
                      </a:r>
                      <a:r>
                        <a:rPr kumimoji="1" lang="en-US" altLang="ja-JP" sz="1600" dirty="0" smtClean="0">
                          <a:solidFill>
                            <a:schemeClr val="tx1"/>
                          </a:solidFill>
                          <a:latin typeface="ＭＳ ゴシック" panose="020B0609070205080204" pitchFamily="49" charset="-128"/>
                          <a:ea typeface="ＭＳ ゴシック" panose="020B0609070205080204" pitchFamily="49" charset="-128"/>
                        </a:rPr>
                        <a:t>1,300</a:t>
                      </a:r>
                      <a:r>
                        <a:rPr kumimoji="1" lang="ja-JP" altLang="en-US" sz="1600" dirty="0" smtClean="0">
                          <a:solidFill>
                            <a:schemeClr val="tx1"/>
                          </a:solidFill>
                          <a:latin typeface="ＭＳ ゴシック" panose="020B0609070205080204" pitchFamily="49" charset="-128"/>
                          <a:ea typeface="ＭＳ ゴシック" panose="020B0609070205080204" pitchFamily="49" charset="-128"/>
                        </a:rPr>
                        <a:t>㎡、延床面積</a:t>
                      </a:r>
                      <a:r>
                        <a:rPr kumimoji="1" lang="en-US" altLang="ja-JP" sz="1600" dirty="0" smtClean="0">
                          <a:solidFill>
                            <a:schemeClr val="tx1"/>
                          </a:solidFill>
                          <a:latin typeface="ＭＳ ゴシック" panose="020B0609070205080204" pitchFamily="49" charset="-128"/>
                          <a:ea typeface="ＭＳ ゴシック" panose="020B0609070205080204" pitchFamily="49" charset="-128"/>
                        </a:rPr>
                        <a:t>1,500</a:t>
                      </a:r>
                      <a:r>
                        <a:rPr kumimoji="1" lang="ja-JP" altLang="en-US" sz="1600" dirty="0" smtClean="0">
                          <a:solidFill>
                            <a:schemeClr val="tx1"/>
                          </a:solidFill>
                          <a:latin typeface="ＭＳ ゴシック" panose="020B0609070205080204" pitchFamily="49" charset="-128"/>
                          <a:ea typeface="ＭＳ ゴシック" panose="020B0609070205080204" pitchFamily="49" charset="-128"/>
                        </a:rPr>
                        <a:t>㎡、</a:t>
                      </a:r>
                      <a:r>
                        <a:rPr kumimoji="1" lang="en-US" altLang="ja-JP" sz="1600" dirty="0" smtClean="0">
                          <a:solidFill>
                            <a:schemeClr val="tx1"/>
                          </a:solidFill>
                          <a:latin typeface="ＭＳ ゴシック" panose="020B0609070205080204" pitchFamily="49" charset="-128"/>
                          <a:ea typeface="ＭＳ ゴシック" panose="020B0609070205080204" pitchFamily="49" charset="-128"/>
                        </a:rPr>
                        <a:t>4</a:t>
                      </a:r>
                      <a:r>
                        <a:rPr kumimoji="1" lang="ja-JP" altLang="en-US" sz="1600" dirty="0" smtClean="0">
                          <a:solidFill>
                            <a:schemeClr val="tx1"/>
                          </a:solidFill>
                          <a:latin typeface="ＭＳ ゴシック" panose="020B0609070205080204" pitchFamily="49" charset="-128"/>
                          <a:ea typeface="ＭＳ ゴシック" panose="020B0609070205080204" pitchFamily="49" charset="-128"/>
                        </a:rPr>
                        <a:t>階（大規模プロジェクト</a:t>
                      </a:r>
                      <a:r>
                        <a:rPr kumimoji="1" lang="en-US" altLang="ja-JP" sz="1600" dirty="0" smtClean="0">
                          <a:solidFill>
                            <a:schemeClr val="tx1"/>
                          </a:solidFill>
                          <a:latin typeface="ＭＳ ゴシック" panose="020B0609070205080204" pitchFamily="49" charset="-128"/>
                          <a:ea typeface="ＭＳ ゴシック" panose="020B0609070205080204" pitchFamily="49" charset="-128"/>
                        </a:rPr>
                        <a:t>)</a:t>
                      </a:r>
                      <a:endParaRPr kumimoji="1" lang="ja-JP" altLang="en-US" sz="1600" dirty="0">
                        <a:solidFill>
                          <a:schemeClr val="tx1"/>
                        </a:solidFill>
                        <a:latin typeface="ＭＳ ゴシック" panose="020B0609070205080204" pitchFamily="49" charset="-128"/>
                        <a:ea typeface="ＭＳ ゴシック" panose="020B0609070205080204" pitchFamily="49"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565814378"/>
                  </a:ext>
                </a:extLst>
              </a:tr>
            </a:tbl>
          </a:graphicData>
        </a:graphic>
      </p:graphicFrame>
      <p:graphicFrame>
        <p:nvGraphicFramePr>
          <p:cNvPr id="6" name="コンテンツ プレースホルダー 3"/>
          <p:cNvGraphicFramePr>
            <a:graphicFrameLocks/>
          </p:cNvGraphicFramePr>
          <p:nvPr>
            <p:extLst>
              <p:ext uri="{D42A27DB-BD31-4B8C-83A1-F6EECF244321}">
                <p14:modId xmlns:p14="http://schemas.microsoft.com/office/powerpoint/2010/main" val="712257645"/>
              </p:ext>
            </p:extLst>
          </p:nvPr>
        </p:nvGraphicFramePr>
        <p:xfrm>
          <a:off x="250825" y="1094924"/>
          <a:ext cx="8642350" cy="366644"/>
        </p:xfrm>
        <a:graphic>
          <a:graphicData uri="http://schemas.openxmlformats.org/drawingml/2006/table">
            <a:tbl>
              <a:tblPr firstRow="1" bandRow="1">
                <a:tableStyleId>{5C22544A-7EE6-4342-B048-85BDC9FD1C3A}</a:tableStyleId>
              </a:tblPr>
              <a:tblGrid>
                <a:gridCol w="1896027">
                  <a:extLst>
                    <a:ext uri="{9D8B030D-6E8A-4147-A177-3AD203B41FA5}">
                      <a16:colId xmlns:a16="http://schemas.microsoft.com/office/drawing/2014/main" val="2195193162"/>
                    </a:ext>
                  </a:extLst>
                </a:gridCol>
                <a:gridCol w="6746323">
                  <a:extLst>
                    <a:ext uri="{9D8B030D-6E8A-4147-A177-3AD203B41FA5}">
                      <a16:colId xmlns:a16="http://schemas.microsoft.com/office/drawing/2014/main" val="3292102019"/>
                    </a:ext>
                  </a:extLst>
                </a:gridCol>
              </a:tblGrid>
              <a:tr h="366644">
                <a:tc>
                  <a:txBody>
                    <a:bodyPr/>
                    <a:lstStyle/>
                    <a:p>
                      <a:pPr algn="l"/>
                      <a:r>
                        <a:rPr kumimoji="1" lang="zh-TW" altLang="en-US" sz="1600" dirty="0" smtClean="0">
                          <a:solidFill>
                            <a:schemeClr val="tx1"/>
                          </a:solidFill>
                          <a:latin typeface="ＭＳ ゴシック" panose="020B0609070205080204" pitchFamily="49" charset="-128"/>
                          <a:ea typeface="ＭＳ ゴシック" panose="020B0609070205080204" pitchFamily="49" charset="-128"/>
                        </a:rPr>
                        <a:t>補助事業者概要</a:t>
                      </a:r>
                      <a:endParaRPr kumimoji="1" lang="ja-JP" altLang="en-US" sz="1600" dirty="0">
                        <a:solidFill>
                          <a:schemeClr val="tx1"/>
                        </a:solidFill>
                        <a:latin typeface="ＭＳ ゴシック" panose="020B0609070205080204" pitchFamily="49" charset="-128"/>
                        <a:ea typeface="ＭＳ ゴシック" panose="020B0609070205080204" pitchFamily="49"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algn="l"/>
                      <a:r>
                        <a:rPr kumimoji="1" lang="ja-JP" altLang="en-US" sz="1600" dirty="0" smtClean="0">
                          <a:solidFill>
                            <a:srgbClr val="FF0000"/>
                          </a:solidFill>
                          <a:latin typeface="ＭＳ ゴシック" panose="020B0609070205080204" pitchFamily="49" charset="-128"/>
                          <a:ea typeface="ＭＳ ゴシック" panose="020B0609070205080204" pitchFamily="49" charset="-128"/>
                        </a:rPr>
                        <a:t>下請が代表事業者、元請が協力事業者となるケース</a:t>
                      </a:r>
                      <a:endParaRPr kumimoji="1" lang="ja-JP" altLang="en-US" sz="1600" dirty="0">
                        <a:solidFill>
                          <a:srgbClr val="FF0000"/>
                        </a:solidFill>
                        <a:latin typeface="ＭＳ ゴシック" panose="020B0609070205080204" pitchFamily="49" charset="-128"/>
                        <a:ea typeface="ＭＳ ゴシック" panose="020B0609070205080204" pitchFamily="49"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565814378"/>
                  </a:ext>
                </a:extLst>
              </a:tr>
            </a:tbl>
          </a:graphicData>
        </a:graphic>
      </p:graphicFrame>
      <p:graphicFrame>
        <p:nvGraphicFramePr>
          <p:cNvPr id="10" name="表 9"/>
          <p:cNvGraphicFramePr>
            <a:graphicFrameLocks noGrp="1"/>
          </p:cNvGraphicFramePr>
          <p:nvPr>
            <p:extLst>
              <p:ext uri="{D42A27DB-BD31-4B8C-83A1-F6EECF244321}">
                <p14:modId xmlns:p14="http://schemas.microsoft.com/office/powerpoint/2010/main" val="927988727"/>
              </p:ext>
            </p:extLst>
          </p:nvPr>
        </p:nvGraphicFramePr>
        <p:xfrm>
          <a:off x="3322622" y="1888333"/>
          <a:ext cx="1911365" cy="1371600"/>
        </p:xfrm>
        <a:graphic>
          <a:graphicData uri="http://schemas.openxmlformats.org/drawingml/2006/table">
            <a:tbl>
              <a:tblPr firstRow="1" bandRow="1">
                <a:tableStyleId>{5C22544A-7EE6-4342-B048-85BDC9FD1C3A}</a:tableStyleId>
              </a:tblPr>
              <a:tblGrid>
                <a:gridCol w="653847">
                  <a:extLst>
                    <a:ext uri="{9D8B030D-6E8A-4147-A177-3AD203B41FA5}">
                      <a16:colId xmlns:a16="http://schemas.microsoft.com/office/drawing/2014/main" val="1988193540"/>
                    </a:ext>
                  </a:extLst>
                </a:gridCol>
                <a:gridCol w="1257518">
                  <a:extLst>
                    <a:ext uri="{9D8B030D-6E8A-4147-A177-3AD203B41FA5}">
                      <a16:colId xmlns:a16="http://schemas.microsoft.com/office/drawing/2014/main" val="3841258783"/>
                    </a:ext>
                  </a:extLst>
                </a:gridCol>
              </a:tblGrid>
              <a:tr h="214517">
                <a:tc>
                  <a:txBody>
                    <a:bodyPr/>
                    <a:lstStyle/>
                    <a:p>
                      <a:pPr algn="ctr"/>
                      <a:r>
                        <a:rPr kumimoji="1" lang="ja-JP" altLang="en-US" sz="900" b="0" dirty="0" smtClean="0">
                          <a:solidFill>
                            <a:schemeClr val="tx1"/>
                          </a:solidFill>
                          <a:latin typeface="ＭＳ ゴシック" panose="020B0609070205080204" pitchFamily="49" charset="-128"/>
                          <a:ea typeface="ＭＳ ゴシック" panose="020B0609070205080204" pitchFamily="49" charset="-128"/>
                        </a:rPr>
                        <a:t>会社名</a:t>
                      </a:r>
                      <a:endParaRPr kumimoji="1" lang="ja-JP" altLang="en-US" sz="900" b="0" dirty="0">
                        <a:solidFill>
                          <a:schemeClr val="tx1"/>
                        </a:solidFill>
                        <a:latin typeface="ＭＳ ゴシック" panose="020B0609070205080204" pitchFamily="49" charset="-128"/>
                        <a:ea typeface="ＭＳ ゴシック" panose="020B0609070205080204" pitchFamily="49" charset="-128"/>
                      </a:endParaRPr>
                    </a:p>
                  </a:txBody>
                  <a:tcPr anchor="ctr">
                    <a:lnL w="1270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l"/>
                      <a:r>
                        <a:rPr kumimoji="1" lang="ja-JP" altLang="en-US" sz="900" b="0" dirty="0" smtClean="0">
                          <a:solidFill>
                            <a:schemeClr val="tx1"/>
                          </a:solidFill>
                          <a:latin typeface="ＭＳ ゴシック" panose="020B0609070205080204" pitchFamily="49" charset="-128"/>
                          <a:ea typeface="ＭＳ ゴシック" panose="020B0609070205080204" pitchFamily="49" charset="-128"/>
                        </a:rPr>
                        <a:t>株式会社Ａ</a:t>
                      </a:r>
                      <a:endParaRPr kumimoji="1" lang="ja-JP" altLang="en-US" sz="900" b="0" dirty="0">
                        <a:solidFill>
                          <a:schemeClr val="tx1"/>
                        </a:solidFill>
                        <a:latin typeface="ＭＳ ゴシック" panose="020B0609070205080204" pitchFamily="49" charset="-128"/>
                        <a:ea typeface="ＭＳ ゴシック" panose="020B0609070205080204" pitchFamily="49" charset="-128"/>
                      </a:endParaRPr>
                    </a:p>
                  </a:txBody>
                  <a:tcPr anchor="ctr">
                    <a:lnL w="635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val="3138122409"/>
                  </a:ext>
                </a:extLst>
              </a:tr>
              <a:tr h="212254">
                <a:tc>
                  <a:txBody>
                    <a:bodyPr/>
                    <a:lstStyle/>
                    <a:p>
                      <a:pPr algn="ctr"/>
                      <a:r>
                        <a:rPr kumimoji="1" lang="ja-JP" altLang="en-US" sz="900" b="0" dirty="0" smtClean="0">
                          <a:solidFill>
                            <a:schemeClr val="tx1"/>
                          </a:solidFill>
                          <a:latin typeface="ＭＳ ゴシック" panose="020B0609070205080204" pitchFamily="49" charset="-128"/>
                          <a:ea typeface="ＭＳ ゴシック" panose="020B0609070205080204" pitchFamily="49" charset="-128"/>
                        </a:rPr>
                        <a:t>契約業務</a:t>
                      </a:r>
                      <a:endParaRPr kumimoji="1" lang="ja-JP" altLang="en-US" sz="900" b="0" dirty="0">
                        <a:solidFill>
                          <a:schemeClr val="tx1"/>
                        </a:solidFill>
                        <a:latin typeface="ＭＳ ゴシック" panose="020B0609070205080204" pitchFamily="49" charset="-128"/>
                        <a:ea typeface="ＭＳ ゴシック" panose="020B0609070205080204" pitchFamily="49" charset="-128"/>
                      </a:endParaRPr>
                    </a:p>
                  </a:txBody>
                  <a:tcPr anchor="ctr">
                    <a:lnL w="1270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l"/>
                      <a:r>
                        <a:rPr kumimoji="1" lang="ja-JP" altLang="en-US" sz="900" b="0" dirty="0" smtClean="0">
                          <a:solidFill>
                            <a:schemeClr val="tx1"/>
                          </a:solidFill>
                          <a:latin typeface="ＭＳ ゴシック" panose="020B0609070205080204" pitchFamily="49" charset="-128"/>
                          <a:ea typeface="ＭＳ ゴシック" panose="020B0609070205080204" pitchFamily="49" charset="-128"/>
                        </a:rPr>
                        <a:t>意匠設計</a:t>
                      </a:r>
                      <a:endParaRPr kumimoji="1" lang="ja-JP" altLang="en-US" sz="900" b="0" dirty="0">
                        <a:solidFill>
                          <a:schemeClr val="tx1"/>
                        </a:solidFill>
                        <a:latin typeface="ＭＳ ゴシック" panose="020B0609070205080204" pitchFamily="49" charset="-128"/>
                        <a:ea typeface="ＭＳ ゴシック" panose="020B0609070205080204" pitchFamily="49" charset="-128"/>
                      </a:endParaRPr>
                    </a:p>
                  </a:txBody>
                  <a:tcPr anchor="ctr">
                    <a:lnL w="635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val="3324283713"/>
                  </a:ext>
                </a:extLst>
              </a:tr>
              <a:tr h="370840">
                <a:tc>
                  <a:txBody>
                    <a:bodyPr/>
                    <a:lstStyle/>
                    <a:p>
                      <a:pPr algn="ctr"/>
                      <a:r>
                        <a:rPr kumimoji="1" lang="ja-JP" altLang="en-US" sz="900" b="0" dirty="0" smtClean="0">
                          <a:solidFill>
                            <a:schemeClr val="tx1"/>
                          </a:solidFill>
                          <a:latin typeface="ＭＳ ゴシック" panose="020B0609070205080204" pitchFamily="49" charset="-128"/>
                          <a:ea typeface="ＭＳ ゴシック" panose="020B0609070205080204" pitchFamily="49" charset="-128"/>
                        </a:rPr>
                        <a:t>補助対象経費</a:t>
                      </a:r>
                      <a:endParaRPr kumimoji="1" lang="ja-JP" altLang="en-US" sz="900" b="0" dirty="0">
                        <a:solidFill>
                          <a:schemeClr val="tx1"/>
                        </a:solidFill>
                        <a:latin typeface="ＭＳ ゴシック" panose="020B0609070205080204" pitchFamily="49" charset="-128"/>
                        <a:ea typeface="ＭＳ ゴシック" panose="020B0609070205080204" pitchFamily="49" charset="-128"/>
                      </a:endParaRPr>
                    </a:p>
                  </a:txBody>
                  <a:tcPr anchor="ctr">
                    <a:lnL w="1270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l"/>
                      <a:r>
                        <a:rPr kumimoji="1" lang="ja-JP" altLang="en-US" sz="900" b="0" dirty="0" smtClean="0">
                          <a:solidFill>
                            <a:schemeClr val="tx1"/>
                          </a:solidFill>
                          <a:latin typeface="ＭＳ ゴシック" panose="020B0609070205080204" pitchFamily="49" charset="-128"/>
                          <a:ea typeface="ＭＳ ゴシック" panose="020B0609070205080204" pitchFamily="49" charset="-128"/>
                        </a:rPr>
                        <a:t>ソフトウェア購入</a:t>
                      </a:r>
                      <a:endParaRPr kumimoji="1" lang="en-US" altLang="ja-JP" sz="900" b="0" dirty="0" smtClean="0">
                        <a:solidFill>
                          <a:schemeClr val="tx1"/>
                        </a:solidFill>
                        <a:latin typeface="ＭＳ ゴシック" panose="020B0609070205080204" pitchFamily="49" charset="-128"/>
                        <a:ea typeface="ＭＳ ゴシック" panose="020B0609070205080204" pitchFamily="49" charset="-128"/>
                      </a:endParaRPr>
                    </a:p>
                    <a:p>
                      <a:pPr algn="l"/>
                      <a:r>
                        <a:rPr kumimoji="1" lang="ja-JP" altLang="en-US" sz="900" b="0" dirty="0" smtClean="0">
                          <a:solidFill>
                            <a:schemeClr val="tx1"/>
                          </a:solidFill>
                          <a:latin typeface="ＭＳ ゴシック" panose="020B0609070205080204" pitchFamily="49" charset="-128"/>
                          <a:ea typeface="ＭＳ ゴシック" panose="020B0609070205080204" pitchFamily="49" charset="-128"/>
                        </a:rPr>
                        <a:t>関連機器</a:t>
                      </a:r>
                      <a:endParaRPr kumimoji="1" lang="en-US" altLang="ja-JP" sz="900" b="0" dirty="0" smtClean="0">
                        <a:solidFill>
                          <a:schemeClr val="tx1"/>
                        </a:solidFill>
                        <a:latin typeface="ＭＳ ゴシック" panose="020B0609070205080204" pitchFamily="49" charset="-128"/>
                        <a:ea typeface="ＭＳ ゴシック" panose="020B0609070205080204" pitchFamily="49" charset="-128"/>
                      </a:endParaRPr>
                    </a:p>
                    <a:p>
                      <a:pPr algn="l"/>
                      <a:r>
                        <a:rPr kumimoji="1" lang="en-US" altLang="ja-JP" sz="900" b="0" dirty="0" smtClean="0">
                          <a:solidFill>
                            <a:schemeClr val="tx1"/>
                          </a:solidFill>
                          <a:latin typeface="ＭＳ ゴシック" panose="020B0609070205080204" pitchFamily="49" charset="-128"/>
                          <a:ea typeface="ＭＳ ゴシック" panose="020B0609070205080204" pitchFamily="49" charset="-128"/>
                        </a:rPr>
                        <a:t>CDE</a:t>
                      </a:r>
                      <a:r>
                        <a:rPr kumimoji="1" lang="ja-JP" altLang="en-US" sz="900" b="0" dirty="0" smtClean="0">
                          <a:solidFill>
                            <a:schemeClr val="tx1"/>
                          </a:solidFill>
                          <a:latin typeface="ＭＳ ゴシック" panose="020B0609070205080204" pitchFamily="49" charset="-128"/>
                          <a:ea typeface="ＭＳ ゴシック" panose="020B0609070205080204" pitchFamily="49" charset="-128"/>
                        </a:rPr>
                        <a:t>環境</a:t>
                      </a:r>
                      <a:endParaRPr kumimoji="1" lang="en-US" altLang="ja-JP" sz="900" b="0" dirty="0" smtClean="0">
                        <a:solidFill>
                          <a:schemeClr val="tx1"/>
                        </a:solidFill>
                        <a:latin typeface="ＭＳ ゴシック" panose="020B0609070205080204" pitchFamily="49" charset="-128"/>
                        <a:ea typeface="ＭＳ ゴシック" panose="020B0609070205080204" pitchFamily="49" charset="-128"/>
                      </a:endParaRPr>
                    </a:p>
                    <a:p>
                      <a:pPr algn="l"/>
                      <a:r>
                        <a:rPr kumimoji="1" lang="en-US" altLang="ja-JP" sz="900" b="0" dirty="0" smtClean="0">
                          <a:solidFill>
                            <a:schemeClr val="tx1"/>
                          </a:solidFill>
                          <a:latin typeface="ＭＳ ゴシック" panose="020B0609070205080204" pitchFamily="49" charset="-128"/>
                          <a:ea typeface="ＭＳ ゴシック" panose="020B0609070205080204" pitchFamily="49" charset="-128"/>
                        </a:rPr>
                        <a:t>BIM</a:t>
                      </a:r>
                      <a:r>
                        <a:rPr kumimoji="1" lang="ja-JP" altLang="en-US" sz="900" b="0" dirty="0" smtClean="0">
                          <a:solidFill>
                            <a:schemeClr val="tx1"/>
                          </a:solidFill>
                          <a:latin typeface="ＭＳ ゴシック" panose="020B0609070205080204" pitchFamily="49" charset="-128"/>
                          <a:ea typeface="ＭＳ ゴシック" panose="020B0609070205080204" pitchFamily="49" charset="-128"/>
                        </a:rPr>
                        <a:t>講習</a:t>
                      </a:r>
                      <a:endParaRPr kumimoji="1" lang="en-US" altLang="ja-JP" sz="900" b="0" dirty="0" smtClean="0">
                        <a:solidFill>
                          <a:schemeClr val="tx1"/>
                        </a:solidFill>
                        <a:latin typeface="ＭＳ ゴシック" panose="020B0609070205080204" pitchFamily="49" charset="-128"/>
                        <a:ea typeface="ＭＳ ゴシック" panose="020B0609070205080204" pitchFamily="49" charset="-128"/>
                      </a:endParaRPr>
                    </a:p>
                    <a:p>
                      <a:pPr algn="l"/>
                      <a:r>
                        <a:rPr kumimoji="1" lang="en-US" altLang="ja-JP" sz="900" b="0" dirty="0" smtClean="0">
                          <a:solidFill>
                            <a:schemeClr val="tx1"/>
                          </a:solidFill>
                          <a:latin typeface="ＭＳ ゴシック" panose="020B0609070205080204" pitchFamily="49" charset="-128"/>
                          <a:ea typeface="ＭＳ ゴシック" panose="020B0609070205080204" pitchFamily="49" charset="-128"/>
                        </a:rPr>
                        <a:t>BIM</a:t>
                      </a:r>
                      <a:r>
                        <a:rPr kumimoji="1" lang="ja-JP" altLang="en-US" sz="900" b="0" dirty="0" smtClean="0">
                          <a:solidFill>
                            <a:schemeClr val="tx1"/>
                          </a:solidFill>
                          <a:latin typeface="ＭＳ ゴシック" panose="020B0609070205080204" pitchFamily="49" charset="-128"/>
                          <a:ea typeface="ＭＳ ゴシック" panose="020B0609070205080204" pitchFamily="49" charset="-128"/>
                        </a:rPr>
                        <a:t>ｺｰﾃﾞｨﾈｰﾀｰ</a:t>
                      </a:r>
                      <a:r>
                        <a:rPr kumimoji="1" lang="en-US" altLang="ja-JP" sz="900" b="0" dirty="0" smtClean="0">
                          <a:solidFill>
                            <a:schemeClr val="tx1"/>
                          </a:solidFill>
                          <a:latin typeface="ＭＳ ゴシック" panose="020B0609070205080204" pitchFamily="49" charset="-128"/>
                          <a:ea typeface="ＭＳ ゴシック" panose="020B0609070205080204" pitchFamily="49" charset="-128"/>
                        </a:rPr>
                        <a:t>(</a:t>
                      </a:r>
                      <a:r>
                        <a:rPr kumimoji="1" lang="ja-JP" altLang="en-US" sz="900" b="0" dirty="0" smtClean="0">
                          <a:solidFill>
                            <a:schemeClr val="tx1"/>
                          </a:solidFill>
                          <a:latin typeface="ＭＳ ゴシック" panose="020B0609070205080204" pitchFamily="49" charset="-128"/>
                          <a:ea typeface="ＭＳ ゴシック" panose="020B0609070205080204" pitchFamily="49" charset="-128"/>
                        </a:rPr>
                        <a:t>外注</a:t>
                      </a:r>
                      <a:r>
                        <a:rPr kumimoji="1" lang="en-US" altLang="ja-JP" sz="900" b="0" dirty="0" smtClean="0">
                          <a:solidFill>
                            <a:schemeClr val="tx1"/>
                          </a:solidFill>
                          <a:latin typeface="ＭＳ ゴシック" panose="020B0609070205080204" pitchFamily="49" charset="-128"/>
                          <a:ea typeface="ＭＳ ゴシック" panose="020B0609070205080204" pitchFamily="49" charset="-128"/>
                        </a:rPr>
                        <a:t>)</a:t>
                      </a:r>
                    </a:p>
                    <a:p>
                      <a:pPr algn="l"/>
                      <a:r>
                        <a:rPr kumimoji="1" lang="en-US" altLang="ja-JP" sz="900" b="0" dirty="0" smtClean="0">
                          <a:solidFill>
                            <a:schemeClr val="tx1"/>
                          </a:solidFill>
                          <a:latin typeface="ＭＳ ゴシック" panose="020B0609070205080204" pitchFamily="49" charset="-128"/>
                          <a:ea typeface="ＭＳ ゴシック" panose="020B0609070205080204" pitchFamily="49" charset="-128"/>
                        </a:rPr>
                        <a:t>BIM</a:t>
                      </a:r>
                      <a:r>
                        <a:rPr kumimoji="1" lang="ja-JP" altLang="en-US" sz="900" b="0" dirty="0" smtClean="0">
                          <a:solidFill>
                            <a:schemeClr val="tx1"/>
                          </a:solidFill>
                          <a:latin typeface="ＭＳ ゴシック" panose="020B0609070205080204" pitchFamily="49" charset="-128"/>
                          <a:ea typeface="ＭＳ ゴシック" panose="020B0609070205080204" pitchFamily="49" charset="-128"/>
                        </a:rPr>
                        <a:t>ﾏﾈｼﾞｬｰ</a:t>
                      </a:r>
                      <a:r>
                        <a:rPr kumimoji="1" lang="en-US" altLang="ja-JP" sz="900" b="0" dirty="0" smtClean="0">
                          <a:solidFill>
                            <a:schemeClr val="tx1"/>
                          </a:solidFill>
                          <a:latin typeface="ＭＳ ゴシック" panose="020B0609070205080204" pitchFamily="49" charset="-128"/>
                          <a:ea typeface="ＭＳ ゴシック" panose="020B0609070205080204" pitchFamily="49" charset="-128"/>
                        </a:rPr>
                        <a:t>(</a:t>
                      </a:r>
                      <a:r>
                        <a:rPr kumimoji="1" lang="ja-JP" altLang="en-US" sz="900" b="0" dirty="0" smtClean="0">
                          <a:solidFill>
                            <a:schemeClr val="tx1"/>
                          </a:solidFill>
                          <a:latin typeface="ＭＳ ゴシック" panose="020B0609070205080204" pitchFamily="49" charset="-128"/>
                          <a:ea typeface="ＭＳ ゴシック" panose="020B0609070205080204" pitchFamily="49" charset="-128"/>
                        </a:rPr>
                        <a:t>自社</a:t>
                      </a:r>
                      <a:r>
                        <a:rPr kumimoji="1" lang="en-US" altLang="ja-JP" sz="900" b="0" dirty="0" smtClean="0">
                          <a:solidFill>
                            <a:schemeClr val="tx1"/>
                          </a:solidFill>
                          <a:latin typeface="ＭＳ ゴシック" panose="020B0609070205080204" pitchFamily="49" charset="-128"/>
                          <a:ea typeface="ＭＳ ゴシック" panose="020B0609070205080204" pitchFamily="49" charset="-128"/>
                        </a:rPr>
                        <a:t>)</a:t>
                      </a:r>
                    </a:p>
                  </a:txBody>
                  <a:tcPr anchor="ctr">
                    <a:lnL w="635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val="3030981635"/>
                  </a:ext>
                </a:extLst>
              </a:tr>
            </a:tbl>
          </a:graphicData>
        </a:graphic>
      </p:graphicFrame>
      <p:sp>
        <p:nvSpPr>
          <p:cNvPr id="11" name="テキスト ボックス 10"/>
          <p:cNvSpPr txBox="1"/>
          <p:nvPr/>
        </p:nvSpPr>
        <p:spPr>
          <a:xfrm>
            <a:off x="3195880" y="1643470"/>
            <a:ext cx="1388274" cy="253916"/>
          </a:xfrm>
          <a:prstGeom prst="rect">
            <a:avLst/>
          </a:prstGeom>
          <a:noFill/>
        </p:spPr>
        <p:txBody>
          <a:bodyPr wrap="square" rtlCol="0">
            <a:spAutoFit/>
          </a:bodyPr>
          <a:lstStyle/>
          <a:p>
            <a:r>
              <a:rPr kumimoji="1" lang="ja-JP" altLang="en-US" sz="1050" b="1" dirty="0">
                <a:solidFill>
                  <a:srgbClr val="FF0000"/>
                </a:solidFill>
                <a:latin typeface="ＭＳ ゴシック" panose="020B0609070205080204" pitchFamily="49" charset="-128"/>
                <a:ea typeface="ＭＳ ゴシック" panose="020B0609070205080204" pitchFamily="49" charset="-128"/>
              </a:rPr>
              <a:t>協力</a:t>
            </a:r>
            <a:r>
              <a:rPr kumimoji="1" lang="ja-JP" altLang="en-US" sz="1050" b="1" dirty="0" smtClean="0">
                <a:solidFill>
                  <a:srgbClr val="FF0000"/>
                </a:solidFill>
                <a:latin typeface="ＭＳ ゴシック" panose="020B0609070205080204" pitchFamily="49" charset="-128"/>
                <a:ea typeface="ＭＳ ゴシック" panose="020B0609070205080204" pitchFamily="49" charset="-128"/>
              </a:rPr>
              <a:t>事業者</a:t>
            </a:r>
            <a:r>
              <a:rPr kumimoji="1" lang="en-US" altLang="ja-JP" sz="1050" b="1" dirty="0" smtClean="0">
                <a:solidFill>
                  <a:srgbClr val="FF0000"/>
                </a:solidFill>
                <a:latin typeface="ＭＳ ゴシック" panose="020B0609070205080204" pitchFamily="49" charset="-128"/>
                <a:ea typeface="ＭＳ ゴシック" panose="020B0609070205080204" pitchFamily="49" charset="-128"/>
              </a:rPr>
              <a:t>(</a:t>
            </a:r>
            <a:r>
              <a:rPr kumimoji="1" lang="ja-JP" altLang="en-US" sz="1050" b="1" dirty="0" smtClean="0">
                <a:solidFill>
                  <a:srgbClr val="FF0000"/>
                </a:solidFill>
                <a:latin typeface="ＭＳ ゴシック" panose="020B0609070205080204" pitchFamily="49" charset="-128"/>
                <a:ea typeface="ＭＳ ゴシック" panose="020B0609070205080204" pitchFamily="49" charset="-128"/>
              </a:rPr>
              <a:t>元請</a:t>
            </a:r>
            <a:r>
              <a:rPr kumimoji="1" lang="en-US" altLang="ja-JP" sz="1050" b="1" dirty="0" smtClean="0">
                <a:solidFill>
                  <a:srgbClr val="FF0000"/>
                </a:solidFill>
                <a:latin typeface="ＭＳ ゴシック" panose="020B0609070205080204" pitchFamily="49" charset="-128"/>
                <a:ea typeface="ＭＳ ゴシック" panose="020B0609070205080204" pitchFamily="49" charset="-128"/>
              </a:rPr>
              <a:t>)</a:t>
            </a:r>
            <a:endParaRPr kumimoji="1" lang="ja-JP" altLang="en-US" sz="1050" b="1" dirty="0">
              <a:solidFill>
                <a:srgbClr val="FF0000"/>
              </a:solidFill>
              <a:latin typeface="ＭＳ ゴシック" panose="020B0609070205080204" pitchFamily="49" charset="-128"/>
              <a:ea typeface="ＭＳ ゴシック" panose="020B0609070205080204" pitchFamily="49" charset="-128"/>
            </a:endParaRPr>
          </a:p>
        </p:txBody>
      </p:sp>
      <p:graphicFrame>
        <p:nvGraphicFramePr>
          <p:cNvPr id="13" name="表 12"/>
          <p:cNvGraphicFramePr>
            <a:graphicFrameLocks noGrp="1"/>
          </p:cNvGraphicFramePr>
          <p:nvPr>
            <p:extLst>
              <p:ext uri="{D42A27DB-BD31-4B8C-83A1-F6EECF244321}">
                <p14:modId xmlns:p14="http://schemas.microsoft.com/office/powerpoint/2010/main" val="208478507"/>
              </p:ext>
            </p:extLst>
          </p:nvPr>
        </p:nvGraphicFramePr>
        <p:xfrm>
          <a:off x="841972" y="1888333"/>
          <a:ext cx="2073245" cy="477992"/>
        </p:xfrm>
        <a:graphic>
          <a:graphicData uri="http://schemas.openxmlformats.org/drawingml/2006/table">
            <a:tbl>
              <a:tblPr firstRow="1" bandRow="1">
                <a:tableStyleId>{5C22544A-7EE6-4342-B048-85BDC9FD1C3A}</a:tableStyleId>
              </a:tblPr>
              <a:tblGrid>
                <a:gridCol w="709224">
                  <a:extLst>
                    <a:ext uri="{9D8B030D-6E8A-4147-A177-3AD203B41FA5}">
                      <a16:colId xmlns:a16="http://schemas.microsoft.com/office/drawing/2014/main" val="1988193540"/>
                    </a:ext>
                  </a:extLst>
                </a:gridCol>
                <a:gridCol w="1364021">
                  <a:extLst>
                    <a:ext uri="{9D8B030D-6E8A-4147-A177-3AD203B41FA5}">
                      <a16:colId xmlns:a16="http://schemas.microsoft.com/office/drawing/2014/main" val="3841258783"/>
                    </a:ext>
                  </a:extLst>
                </a:gridCol>
              </a:tblGrid>
              <a:tr h="215791">
                <a:tc>
                  <a:txBody>
                    <a:bodyPr/>
                    <a:lstStyle/>
                    <a:p>
                      <a:pPr algn="ctr"/>
                      <a:r>
                        <a:rPr kumimoji="1" lang="ja-JP" altLang="en-US" sz="900" b="0" dirty="0" smtClean="0">
                          <a:solidFill>
                            <a:schemeClr val="tx1"/>
                          </a:solidFill>
                          <a:latin typeface="ＭＳ ゴシック" panose="020B0609070205080204" pitchFamily="49" charset="-128"/>
                          <a:ea typeface="ＭＳ ゴシック" panose="020B0609070205080204" pitchFamily="49" charset="-128"/>
                        </a:rPr>
                        <a:t>会社名</a:t>
                      </a:r>
                      <a:endParaRPr kumimoji="1" lang="ja-JP" altLang="en-US" sz="900" b="0" dirty="0">
                        <a:solidFill>
                          <a:schemeClr val="tx1"/>
                        </a:solidFill>
                        <a:latin typeface="ＭＳ ゴシック" panose="020B0609070205080204" pitchFamily="49" charset="-128"/>
                        <a:ea typeface="ＭＳ ゴシック" panose="020B0609070205080204" pitchFamily="49" charset="-128"/>
                      </a:endParaRPr>
                    </a:p>
                  </a:txBody>
                  <a:tcPr anchor="ctr">
                    <a:lnL w="1270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algn="ctr"/>
                      <a:r>
                        <a:rPr kumimoji="1" lang="ja-JP" altLang="en-US" sz="900" b="0" dirty="0" smtClean="0">
                          <a:solidFill>
                            <a:schemeClr val="tx1"/>
                          </a:solidFill>
                          <a:latin typeface="ＭＳ ゴシック" panose="020B0609070205080204" pitchFamily="49" charset="-128"/>
                          <a:ea typeface="ＭＳ ゴシック" panose="020B0609070205080204" pitchFamily="49" charset="-128"/>
                        </a:rPr>
                        <a:t>株式会社Ｂ</a:t>
                      </a:r>
                      <a:endParaRPr kumimoji="1" lang="en-US" altLang="ja-JP" sz="900" b="0" dirty="0" smtClean="0">
                        <a:solidFill>
                          <a:schemeClr val="tx1"/>
                        </a:solidFill>
                        <a:latin typeface="ＭＳ ゴシック" panose="020B0609070205080204" pitchFamily="49" charset="-128"/>
                        <a:ea typeface="ＭＳ ゴシック" panose="020B0609070205080204" pitchFamily="49" charset="-128"/>
                      </a:endParaRPr>
                    </a:p>
                  </a:txBody>
                  <a:tcPr anchor="ctr">
                    <a:lnL w="635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3138122409"/>
                  </a:ext>
                </a:extLst>
              </a:tr>
              <a:tr h="249392">
                <a:tc>
                  <a:txBody>
                    <a:bodyPr/>
                    <a:lstStyle/>
                    <a:p>
                      <a:pPr algn="ctr"/>
                      <a:r>
                        <a:rPr kumimoji="1" lang="ja-JP" altLang="en-US" sz="900" b="0" dirty="0" smtClean="0">
                          <a:solidFill>
                            <a:schemeClr val="tx1"/>
                          </a:solidFill>
                          <a:latin typeface="ＭＳ ゴシック" panose="020B0609070205080204" pitchFamily="49" charset="-128"/>
                          <a:ea typeface="ＭＳ ゴシック" panose="020B0609070205080204" pitchFamily="49" charset="-128"/>
                        </a:rPr>
                        <a:t>契約業務</a:t>
                      </a:r>
                      <a:endParaRPr kumimoji="1" lang="ja-JP" altLang="en-US" sz="900" b="0" dirty="0">
                        <a:solidFill>
                          <a:schemeClr val="tx1"/>
                        </a:solidFill>
                        <a:latin typeface="ＭＳ ゴシック" panose="020B0609070205080204" pitchFamily="49" charset="-128"/>
                        <a:ea typeface="ＭＳ ゴシック" panose="020B0609070205080204" pitchFamily="49" charset="-128"/>
                      </a:endParaRPr>
                    </a:p>
                  </a:txBody>
                  <a:tcPr anchor="ctr">
                    <a:lnL w="1270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algn="ctr"/>
                      <a:r>
                        <a:rPr kumimoji="1" lang="en-US" altLang="ja-JP" sz="900" b="0" dirty="0" smtClean="0">
                          <a:solidFill>
                            <a:schemeClr val="tx1"/>
                          </a:solidFill>
                          <a:latin typeface="ＭＳ ゴシック" panose="020B0609070205080204" pitchFamily="49" charset="-128"/>
                          <a:ea typeface="ＭＳ ゴシック" panose="020B0609070205080204" pitchFamily="49" charset="-128"/>
                        </a:rPr>
                        <a:t>BIM</a:t>
                      </a:r>
                      <a:r>
                        <a:rPr kumimoji="1" lang="ja-JP" altLang="en-US" sz="900" b="0" dirty="0" smtClean="0">
                          <a:solidFill>
                            <a:schemeClr val="tx1"/>
                          </a:solidFill>
                          <a:latin typeface="ＭＳ ゴシック" panose="020B0609070205080204" pitchFamily="49" charset="-128"/>
                          <a:ea typeface="ＭＳ ゴシック" panose="020B0609070205080204" pitchFamily="49" charset="-128"/>
                        </a:rPr>
                        <a:t>ｺｰﾃﾞｨﾈｰﾀｰ</a:t>
                      </a:r>
                      <a:endParaRPr kumimoji="1" lang="ja-JP" altLang="en-US" sz="900" b="0" dirty="0">
                        <a:solidFill>
                          <a:schemeClr val="tx1"/>
                        </a:solidFill>
                        <a:latin typeface="ＭＳ ゴシック" panose="020B0609070205080204" pitchFamily="49" charset="-128"/>
                        <a:ea typeface="ＭＳ ゴシック" panose="020B0609070205080204" pitchFamily="49" charset="-128"/>
                      </a:endParaRPr>
                    </a:p>
                  </a:txBody>
                  <a:tcPr anchor="ctr">
                    <a:lnL w="635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3324283713"/>
                  </a:ext>
                </a:extLst>
              </a:tr>
            </a:tbl>
          </a:graphicData>
        </a:graphic>
      </p:graphicFrame>
      <p:sp>
        <p:nvSpPr>
          <p:cNvPr id="14" name="テキスト ボックス 13"/>
          <p:cNvSpPr txBox="1"/>
          <p:nvPr/>
        </p:nvSpPr>
        <p:spPr>
          <a:xfrm>
            <a:off x="796707" y="1665360"/>
            <a:ext cx="1964602" cy="253916"/>
          </a:xfrm>
          <a:prstGeom prst="rect">
            <a:avLst/>
          </a:prstGeom>
          <a:noFill/>
        </p:spPr>
        <p:txBody>
          <a:bodyPr wrap="square" rtlCol="0">
            <a:spAutoFit/>
          </a:bodyPr>
          <a:lstStyle/>
          <a:p>
            <a:r>
              <a:rPr kumimoji="1" lang="ja-JP" altLang="en-US" sz="1050" b="1" dirty="0">
                <a:latin typeface="ＭＳ ゴシック" panose="020B0609070205080204" pitchFamily="49" charset="-128"/>
                <a:ea typeface="ＭＳ ゴシック" panose="020B0609070205080204" pitchFamily="49" charset="-128"/>
              </a:rPr>
              <a:t>外注</a:t>
            </a:r>
            <a:r>
              <a:rPr kumimoji="1" lang="en-US" altLang="ja-JP" sz="1050" b="1" dirty="0" smtClean="0">
                <a:latin typeface="ＭＳ ゴシック" panose="020B0609070205080204" pitchFamily="49" charset="-128"/>
                <a:ea typeface="ＭＳ ゴシック" panose="020B0609070205080204" pitchFamily="49" charset="-128"/>
              </a:rPr>
              <a:t>(</a:t>
            </a:r>
            <a:r>
              <a:rPr kumimoji="1" lang="ja-JP" altLang="en-US" sz="1050" b="1" dirty="0" smtClean="0">
                <a:latin typeface="ＭＳ ゴシック" panose="020B0609070205080204" pitchFamily="49" charset="-128"/>
                <a:ea typeface="ＭＳ ゴシック" panose="020B0609070205080204" pitchFamily="49" charset="-128"/>
              </a:rPr>
              <a:t>委託</a:t>
            </a:r>
            <a:r>
              <a:rPr kumimoji="1" lang="en-US" altLang="ja-JP" sz="1050" b="1" dirty="0" smtClean="0">
                <a:latin typeface="ＭＳ ゴシック" panose="020B0609070205080204" pitchFamily="49" charset="-128"/>
                <a:ea typeface="ＭＳ ゴシック" panose="020B0609070205080204" pitchFamily="49" charset="-128"/>
              </a:rPr>
              <a:t>)</a:t>
            </a:r>
            <a:endParaRPr kumimoji="1" lang="ja-JP" altLang="en-US" sz="1050" b="1" dirty="0">
              <a:latin typeface="ＭＳ ゴシック" panose="020B0609070205080204" pitchFamily="49" charset="-128"/>
              <a:ea typeface="ＭＳ ゴシック" panose="020B0609070205080204" pitchFamily="49" charset="-128"/>
            </a:endParaRPr>
          </a:p>
        </p:txBody>
      </p:sp>
      <p:cxnSp>
        <p:nvCxnSpPr>
          <p:cNvPr id="16" name="直線コネクタ 15"/>
          <p:cNvCxnSpPr/>
          <p:nvPr/>
        </p:nvCxnSpPr>
        <p:spPr>
          <a:xfrm flipV="1">
            <a:off x="2906162" y="2120831"/>
            <a:ext cx="416460" cy="598"/>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aphicFrame>
        <p:nvGraphicFramePr>
          <p:cNvPr id="18" name="表 17"/>
          <p:cNvGraphicFramePr>
            <a:graphicFrameLocks noGrp="1"/>
          </p:cNvGraphicFramePr>
          <p:nvPr>
            <p:extLst>
              <p:ext uri="{D42A27DB-BD31-4B8C-83A1-F6EECF244321}">
                <p14:modId xmlns:p14="http://schemas.microsoft.com/office/powerpoint/2010/main" val="1414956367"/>
              </p:ext>
            </p:extLst>
          </p:nvPr>
        </p:nvGraphicFramePr>
        <p:xfrm>
          <a:off x="7550589" y="1882706"/>
          <a:ext cx="1086417" cy="228600"/>
        </p:xfrm>
        <a:graphic>
          <a:graphicData uri="http://schemas.openxmlformats.org/drawingml/2006/table">
            <a:tbl>
              <a:tblPr firstRow="1" bandRow="1">
                <a:tableStyleId>{5C22544A-7EE6-4342-B048-85BDC9FD1C3A}</a:tableStyleId>
              </a:tblPr>
              <a:tblGrid>
                <a:gridCol w="1086417">
                  <a:extLst>
                    <a:ext uri="{9D8B030D-6E8A-4147-A177-3AD203B41FA5}">
                      <a16:colId xmlns:a16="http://schemas.microsoft.com/office/drawing/2014/main" val="1988193540"/>
                    </a:ext>
                  </a:extLst>
                </a:gridCol>
              </a:tblGrid>
              <a:tr h="222973">
                <a:tc>
                  <a:txBody>
                    <a:bodyPr/>
                    <a:lstStyle/>
                    <a:p>
                      <a:pPr algn="ctr"/>
                      <a:r>
                        <a:rPr kumimoji="1" lang="ja-JP" altLang="en-US" sz="900" b="0" dirty="0" smtClean="0">
                          <a:solidFill>
                            <a:schemeClr val="tx1"/>
                          </a:solidFill>
                          <a:latin typeface="ＭＳ ゴシック" panose="020B0609070205080204" pitchFamily="49" charset="-128"/>
                          <a:ea typeface="ＭＳ ゴシック" panose="020B0609070205080204" pitchFamily="49" charset="-128"/>
                        </a:rPr>
                        <a:t>代表事業者</a:t>
                      </a:r>
                      <a:endParaRPr kumimoji="1" lang="ja-JP" altLang="en-US" sz="900" b="0" dirty="0">
                        <a:solidFill>
                          <a:schemeClr val="tx1"/>
                        </a:solidFill>
                        <a:latin typeface="ＭＳ ゴシック" panose="020B0609070205080204" pitchFamily="49" charset="-128"/>
                        <a:ea typeface="ＭＳ ゴシック" panose="020B0609070205080204" pitchFamily="49"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extLst>
                  <a:ext uri="{0D108BD9-81ED-4DB2-BD59-A6C34878D82A}">
                    <a16:rowId xmlns:a16="http://schemas.microsoft.com/office/drawing/2014/main" val="3138122409"/>
                  </a:ext>
                </a:extLst>
              </a:tr>
            </a:tbl>
          </a:graphicData>
        </a:graphic>
      </p:graphicFrame>
      <p:graphicFrame>
        <p:nvGraphicFramePr>
          <p:cNvPr id="19" name="表 18"/>
          <p:cNvGraphicFramePr>
            <a:graphicFrameLocks noGrp="1"/>
          </p:cNvGraphicFramePr>
          <p:nvPr>
            <p:extLst>
              <p:ext uri="{D42A27DB-BD31-4B8C-83A1-F6EECF244321}">
                <p14:modId xmlns:p14="http://schemas.microsoft.com/office/powerpoint/2010/main" val="1536725925"/>
              </p:ext>
            </p:extLst>
          </p:nvPr>
        </p:nvGraphicFramePr>
        <p:xfrm>
          <a:off x="7550589" y="2184405"/>
          <a:ext cx="1086417" cy="228600"/>
        </p:xfrm>
        <a:graphic>
          <a:graphicData uri="http://schemas.openxmlformats.org/drawingml/2006/table">
            <a:tbl>
              <a:tblPr firstRow="1" bandRow="1">
                <a:tableStyleId>{5C22544A-7EE6-4342-B048-85BDC9FD1C3A}</a:tableStyleId>
              </a:tblPr>
              <a:tblGrid>
                <a:gridCol w="1086417">
                  <a:extLst>
                    <a:ext uri="{9D8B030D-6E8A-4147-A177-3AD203B41FA5}">
                      <a16:colId xmlns:a16="http://schemas.microsoft.com/office/drawing/2014/main" val="1988193540"/>
                    </a:ext>
                  </a:extLst>
                </a:gridCol>
              </a:tblGrid>
              <a:tr h="222973">
                <a:tc>
                  <a:txBody>
                    <a:bodyPr/>
                    <a:lstStyle/>
                    <a:p>
                      <a:pPr algn="ctr"/>
                      <a:r>
                        <a:rPr kumimoji="1" lang="ja-JP" altLang="en-US" sz="900" b="0" dirty="0" smtClean="0">
                          <a:solidFill>
                            <a:schemeClr val="tx1"/>
                          </a:solidFill>
                          <a:latin typeface="ＭＳ ゴシック" panose="020B0609070205080204" pitchFamily="49" charset="-128"/>
                          <a:ea typeface="ＭＳ ゴシック" panose="020B0609070205080204" pitchFamily="49" charset="-128"/>
                        </a:rPr>
                        <a:t>協力事業者</a:t>
                      </a:r>
                      <a:endParaRPr kumimoji="1" lang="ja-JP" altLang="en-US" sz="900" b="0" dirty="0">
                        <a:solidFill>
                          <a:schemeClr val="tx1"/>
                        </a:solidFill>
                        <a:latin typeface="ＭＳ ゴシック" panose="020B0609070205080204" pitchFamily="49" charset="-128"/>
                        <a:ea typeface="ＭＳ ゴシック" panose="020B0609070205080204" pitchFamily="49"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val="3138122409"/>
                  </a:ext>
                </a:extLst>
              </a:tr>
            </a:tbl>
          </a:graphicData>
        </a:graphic>
      </p:graphicFrame>
      <p:graphicFrame>
        <p:nvGraphicFramePr>
          <p:cNvPr id="20" name="表 19"/>
          <p:cNvGraphicFramePr>
            <a:graphicFrameLocks noGrp="1"/>
          </p:cNvGraphicFramePr>
          <p:nvPr>
            <p:extLst>
              <p:ext uri="{D42A27DB-BD31-4B8C-83A1-F6EECF244321}">
                <p14:modId xmlns:p14="http://schemas.microsoft.com/office/powerpoint/2010/main" val="3083875061"/>
              </p:ext>
            </p:extLst>
          </p:nvPr>
        </p:nvGraphicFramePr>
        <p:xfrm>
          <a:off x="7550588" y="2488441"/>
          <a:ext cx="1086417" cy="228600"/>
        </p:xfrm>
        <a:graphic>
          <a:graphicData uri="http://schemas.openxmlformats.org/drawingml/2006/table">
            <a:tbl>
              <a:tblPr firstRow="1" bandRow="1">
                <a:tableStyleId>{5C22544A-7EE6-4342-B048-85BDC9FD1C3A}</a:tableStyleId>
              </a:tblPr>
              <a:tblGrid>
                <a:gridCol w="1086417">
                  <a:extLst>
                    <a:ext uri="{9D8B030D-6E8A-4147-A177-3AD203B41FA5}">
                      <a16:colId xmlns:a16="http://schemas.microsoft.com/office/drawing/2014/main" val="1988193540"/>
                    </a:ext>
                  </a:extLst>
                </a:gridCol>
              </a:tblGrid>
              <a:tr h="222973">
                <a:tc>
                  <a:txBody>
                    <a:bodyPr/>
                    <a:lstStyle/>
                    <a:p>
                      <a:pPr algn="ctr"/>
                      <a:r>
                        <a:rPr kumimoji="1" lang="ja-JP" altLang="en-US" sz="900" b="0" dirty="0" smtClean="0">
                          <a:solidFill>
                            <a:schemeClr val="tx1"/>
                          </a:solidFill>
                          <a:latin typeface="ＭＳ ゴシック" panose="020B0609070205080204" pitchFamily="49" charset="-128"/>
                          <a:ea typeface="ＭＳ ゴシック" panose="020B0609070205080204" pitchFamily="49" charset="-128"/>
                        </a:rPr>
                        <a:t>外注</a:t>
                      </a:r>
                      <a:endParaRPr kumimoji="1" lang="ja-JP" altLang="en-US" sz="900" b="0" dirty="0">
                        <a:solidFill>
                          <a:schemeClr val="tx1"/>
                        </a:solidFill>
                        <a:latin typeface="ＭＳ ゴシック" panose="020B0609070205080204" pitchFamily="49" charset="-128"/>
                        <a:ea typeface="ＭＳ ゴシック" panose="020B0609070205080204" pitchFamily="49"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3138122409"/>
                  </a:ext>
                </a:extLst>
              </a:tr>
            </a:tbl>
          </a:graphicData>
        </a:graphic>
      </p:graphicFrame>
      <p:graphicFrame>
        <p:nvGraphicFramePr>
          <p:cNvPr id="21" name="表 20"/>
          <p:cNvGraphicFramePr>
            <a:graphicFrameLocks noGrp="1"/>
          </p:cNvGraphicFramePr>
          <p:nvPr>
            <p:extLst>
              <p:ext uri="{D42A27DB-BD31-4B8C-83A1-F6EECF244321}">
                <p14:modId xmlns:p14="http://schemas.microsoft.com/office/powerpoint/2010/main" val="1439734145"/>
              </p:ext>
            </p:extLst>
          </p:nvPr>
        </p:nvGraphicFramePr>
        <p:xfrm>
          <a:off x="7550588" y="2790140"/>
          <a:ext cx="1086417" cy="228600"/>
        </p:xfrm>
        <a:graphic>
          <a:graphicData uri="http://schemas.openxmlformats.org/drawingml/2006/table">
            <a:tbl>
              <a:tblPr firstRow="1" bandRow="1">
                <a:tableStyleId>{5C22544A-7EE6-4342-B048-85BDC9FD1C3A}</a:tableStyleId>
              </a:tblPr>
              <a:tblGrid>
                <a:gridCol w="1086417">
                  <a:extLst>
                    <a:ext uri="{9D8B030D-6E8A-4147-A177-3AD203B41FA5}">
                      <a16:colId xmlns:a16="http://schemas.microsoft.com/office/drawing/2014/main" val="1988193540"/>
                    </a:ext>
                  </a:extLst>
                </a:gridCol>
              </a:tblGrid>
              <a:tr h="222973">
                <a:tc>
                  <a:txBody>
                    <a:bodyPr/>
                    <a:lstStyle/>
                    <a:p>
                      <a:pPr algn="ctr"/>
                      <a:r>
                        <a:rPr kumimoji="1" lang="ja-JP" altLang="en-US" sz="900" b="0" dirty="0" smtClean="0">
                          <a:solidFill>
                            <a:schemeClr val="tx1"/>
                          </a:solidFill>
                          <a:latin typeface="ＭＳ ゴシック" panose="020B0609070205080204" pitchFamily="49" charset="-128"/>
                          <a:ea typeface="ＭＳ ゴシック" panose="020B0609070205080204" pitchFamily="49" charset="-128"/>
                        </a:rPr>
                        <a:t>その他事業者</a:t>
                      </a:r>
                      <a:endParaRPr kumimoji="1" lang="ja-JP" altLang="en-US" sz="900" b="0" dirty="0">
                        <a:solidFill>
                          <a:schemeClr val="tx1"/>
                        </a:solidFill>
                        <a:latin typeface="ＭＳ ゴシック" panose="020B0609070205080204" pitchFamily="49" charset="-128"/>
                        <a:ea typeface="ＭＳ ゴシック" panose="020B0609070205080204" pitchFamily="49"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3138122409"/>
                  </a:ext>
                </a:extLst>
              </a:tr>
            </a:tbl>
          </a:graphicData>
        </a:graphic>
      </p:graphicFrame>
      <p:graphicFrame>
        <p:nvGraphicFramePr>
          <p:cNvPr id="23" name="表 22"/>
          <p:cNvGraphicFramePr>
            <a:graphicFrameLocks noGrp="1"/>
          </p:cNvGraphicFramePr>
          <p:nvPr>
            <p:extLst>
              <p:ext uri="{D42A27DB-BD31-4B8C-83A1-F6EECF244321}">
                <p14:modId xmlns:p14="http://schemas.microsoft.com/office/powerpoint/2010/main" val="1067510159"/>
              </p:ext>
            </p:extLst>
          </p:nvPr>
        </p:nvGraphicFramePr>
        <p:xfrm>
          <a:off x="3306452" y="3665042"/>
          <a:ext cx="1964601" cy="1371600"/>
        </p:xfrm>
        <a:graphic>
          <a:graphicData uri="http://schemas.openxmlformats.org/drawingml/2006/table">
            <a:tbl>
              <a:tblPr firstRow="1" bandRow="1">
                <a:tableStyleId>{5C22544A-7EE6-4342-B048-85BDC9FD1C3A}</a:tableStyleId>
              </a:tblPr>
              <a:tblGrid>
                <a:gridCol w="694497">
                  <a:extLst>
                    <a:ext uri="{9D8B030D-6E8A-4147-A177-3AD203B41FA5}">
                      <a16:colId xmlns:a16="http://schemas.microsoft.com/office/drawing/2014/main" val="1988193540"/>
                    </a:ext>
                  </a:extLst>
                </a:gridCol>
                <a:gridCol w="1270104">
                  <a:extLst>
                    <a:ext uri="{9D8B030D-6E8A-4147-A177-3AD203B41FA5}">
                      <a16:colId xmlns:a16="http://schemas.microsoft.com/office/drawing/2014/main" val="3841258783"/>
                    </a:ext>
                  </a:extLst>
                </a:gridCol>
              </a:tblGrid>
              <a:tr h="214517">
                <a:tc>
                  <a:txBody>
                    <a:bodyPr/>
                    <a:lstStyle/>
                    <a:p>
                      <a:pPr algn="ctr"/>
                      <a:r>
                        <a:rPr kumimoji="1" lang="ja-JP" altLang="en-US" sz="900" b="0" dirty="0" smtClean="0">
                          <a:solidFill>
                            <a:schemeClr val="tx1"/>
                          </a:solidFill>
                          <a:latin typeface="ＭＳ ゴシック" panose="020B0609070205080204" pitchFamily="49" charset="-128"/>
                          <a:ea typeface="ＭＳ ゴシック" panose="020B0609070205080204" pitchFamily="49" charset="-128"/>
                        </a:rPr>
                        <a:t>会社名</a:t>
                      </a:r>
                      <a:endParaRPr kumimoji="1" lang="ja-JP" altLang="en-US" sz="900" b="0" dirty="0">
                        <a:solidFill>
                          <a:schemeClr val="tx1"/>
                        </a:solidFill>
                        <a:latin typeface="ＭＳ ゴシック" panose="020B0609070205080204" pitchFamily="49" charset="-128"/>
                        <a:ea typeface="ＭＳ ゴシック" panose="020B0609070205080204" pitchFamily="49" charset="-128"/>
                      </a:endParaRPr>
                    </a:p>
                  </a:txBody>
                  <a:tcPr anchor="ctr">
                    <a:lnL w="1270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FFC000"/>
                    </a:solidFill>
                  </a:tcPr>
                </a:tc>
                <a:tc>
                  <a:txBody>
                    <a:bodyPr/>
                    <a:lstStyle/>
                    <a:p>
                      <a:pPr algn="l"/>
                      <a:r>
                        <a:rPr kumimoji="1" lang="ja-JP" altLang="en-US" sz="900" b="0" dirty="0" smtClean="0">
                          <a:solidFill>
                            <a:schemeClr val="tx1"/>
                          </a:solidFill>
                          <a:latin typeface="ＭＳ ゴシック" panose="020B0609070205080204" pitchFamily="49" charset="-128"/>
                          <a:ea typeface="ＭＳ ゴシック" panose="020B0609070205080204" pitchFamily="49" charset="-128"/>
                        </a:rPr>
                        <a:t>株式会社Ｃ</a:t>
                      </a:r>
                      <a:endParaRPr kumimoji="1" lang="ja-JP" altLang="en-US" sz="900" b="0" dirty="0">
                        <a:solidFill>
                          <a:schemeClr val="tx1"/>
                        </a:solidFill>
                        <a:latin typeface="ＭＳ ゴシック" panose="020B0609070205080204" pitchFamily="49" charset="-128"/>
                        <a:ea typeface="ＭＳ ゴシック" panose="020B0609070205080204" pitchFamily="49" charset="-128"/>
                      </a:endParaRPr>
                    </a:p>
                  </a:txBody>
                  <a:tcPr anchor="ctr">
                    <a:lnL w="635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FFC000"/>
                    </a:solidFill>
                  </a:tcPr>
                </a:tc>
                <a:extLst>
                  <a:ext uri="{0D108BD9-81ED-4DB2-BD59-A6C34878D82A}">
                    <a16:rowId xmlns:a16="http://schemas.microsoft.com/office/drawing/2014/main" val="3138122409"/>
                  </a:ext>
                </a:extLst>
              </a:tr>
              <a:tr h="212254">
                <a:tc>
                  <a:txBody>
                    <a:bodyPr/>
                    <a:lstStyle/>
                    <a:p>
                      <a:pPr algn="ctr"/>
                      <a:r>
                        <a:rPr kumimoji="1" lang="ja-JP" altLang="en-US" sz="900" b="0" dirty="0" smtClean="0">
                          <a:solidFill>
                            <a:schemeClr val="tx1"/>
                          </a:solidFill>
                          <a:latin typeface="ＭＳ ゴシック" panose="020B0609070205080204" pitchFamily="49" charset="-128"/>
                          <a:ea typeface="ＭＳ ゴシック" panose="020B0609070205080204" pitchFamily="49" charset="-128"/>
                        </a:rPr>
                        <a:t>契約業務</a:t>
                      </a:r>
                      <a:endParaRPr kumimoji="1" lang="ja-JP" altLang="en-US" sz="900" b="0" dirty="0">
                        <a:solidFill>
                          <a:schemeClr val="tx1"/>
                        </a:solidFill>
                        <a:latin typeface="ＭＳ ゴシック" panose="020B0609070205080204" pitchFamily="49" charset="-128"/>
                        <a:ea typeface="ＭＳ ゴシック" panose="020B0609070205080204" pitchFamily="49" charset="-128"/>
                      </a:endParaRPr>
                    </a:p>
                  </a:txBody>
                  <a:tcPr anchor="ctr">
                    <a:lnL w="1270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FFC000"/>
                    </a:solidFill>
                  </a:tcPr>
                </a:tc>
                <a:tc>
                  <a:txBody>
                    <a:bodyPr/>
                    <a:lstStyle/>
                    <a:p>
                      <a:pPr algn="l"/>
                      <a:r>
                        <a:rPr kumimoji="1" lang="ja-JP" altLang="en-US" sz="900" b="0" dirty="0" smtClean="0">
                          <a:solidFill>
                            <a:schemeClr val="tx1"/>
                          </a:solidFill>
                          <a:latin typeface="ＭＳ ゴシック" panose="020B0609070205080204" pitchFamily="49" charset="-128"/>
                          <a:ea typeface="ＭＳ ゴシック" panose="020B0609070205080204" pitchFamily="49" charset="-128"/>
                        </a:rPr>
                        <a:t>意匠設計</a:t>
                      </a:r>
                      <a:endParaRPr kumimoji="1" lang="ja-JP" altLang="en-US" sz="900" b="0" dirty="0">
                        <a:solidFill>
                          <a:schemeClr val="tx1"/>
                        </a:solidFill>
                        <a:latin typeface="ＭＳ ゴシック" panose="020B0609070205080204" pitchFamily="49" charset="-128"/>
                        <a:ea typeface="ＭＳ ゴシック" panose="020B0609070205080204" pitchFamily="49" charset="-128"/>
                      </a:endParaRPr>
                    </a:p>
                  </a:txBody>
                  <a:tcPr anchor="ctr">
                    <a:lnL w="635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FFC000"/>
                    </a:solidFill>
                  </a:tcPr>
                </a:tc>
                <a:extLst>
                  <a:ext uri="{0D108BD9-81ED-4DB2-BD59-A6C34878D82A}">
                    <a16:rowId xmlns:a16="http://schemas.microsoft.com/office/drawing/2014/main" val="3324283713"/>
                  </a:ext>
                </a:extLst>
              </a:tr>
              <a:tr h="370840">
                <a:tc>
                  <a:txBody>
                    <a:bodyPr/>
                    <a:lstStyle/>
                    <a:p>
                      <a:pPr algn="ctr"/>
                      <a:r>
                        <a:rPr kumimoji="1" lang="ja-JP" altLang="en-US" sz="900" b="0" dirty="0" smtClean="0">
                          <a:solidFill>
                            <a:schemeClr val="tx1"/>
                          </a:solidFill>
                          <a:latin typeface="ＭＳ ゴシック" panose="020B0609070205080204" pitchFamily="49" charset="-128"/>
                          <a:ea typeface="ＭＳ ゴシック" panose="020B0609070205080204" pitchFamily="49" charset="-128"/>
                        </a:rPr>
                        <a:t>補助対象経費</a:t>
                      </a:r>
                      <a:endParaRPr kumimoji="1" lang="ja-JP" altLang="en-US" sz="900" b="0" dirty="0">
                        <a:solidFill>
                          <a:schemeClr val="tx1"/>
                        </a:solidFill>
                        <a:latin typeface="ＭＳ ゴシック" panose="020B0609070205080204" pitchFamily="49" charset="-128"/>
                        <a:ea typeface="ＭＳ ゴシック" panose="020B0609070205080204" pitchFamily="49" charset="-128"/>
                      </a:endParaRPr>
                    </a:p>
                  </a:txBody>
                  <a:tcPr anchor="ctr">
                    <a:lnL w="1270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algn="l"/>
                      <a:r>
                        <a:rPr kumimoji="1" lang="ja-JP" altLang="en-US" sz="900" b="0" dirty="0" smtClean="0">
                          <a:solidFill>
                            <a:schemeClr val="tx1"/>
                          </a:solidFill>
                          <a:latin typeface="ＭＳ ゴシック" panose="020B0609070205080204" pitchFamily="49" charset="-128"/>
                          <a:ea typeface="ＭＳ ゴシック" panose="020B0609070205080204" pitchFamily="49" charset="-128"/>
                        </a:rPr>
                        <a:t>ソフトウェア購入</a:t>
                      </a:r>
                      <a:endParaRPr kumimoji="1" lang="en-US" altLang="ja-JP" sz="900" b="0" dirty="0" smtClean="0">
                        <a:solidFill>
                          <a:schemeClr val="tx1"/>
                        </a:solidFill>
                        <a:latin typeface="ＭＳ ゴシック" panose="020B0609070205080204" pitchFamily="49" charset="-128"/>
                        <a:ea typeface="ＭＳ ゴシック" panose="020B0609070205080204" pitchFamily="49" charset="-128"/>
                      </a:endParaRPr>
                    </a:p>
                    <a:p>
                      <a:pPr algn="l"/>
                      <a:r>
                        <a:rPr kumimoji="1" lang="ja-JP" altLang="en-US" sz="900" b="0" dirty="0" smtClean="0">
                          <a:solidFill>
                            <a:schemeClr val="tx1"/>
                          </a:solidFill>
                          <a:latin typeface="ＭＳ ゴシック" panose="020B0609070205080204" pitchFamily="49" charset="-128"/>
                          <a:ea typeface="ＭＳ ゴシック" panose="020B0609070205080204" pitchFamily="49" charset="-128"/>
                        </a:rPr>
                        <a:t>関連機器</a:t>
                      </a:r>
                      <a:endParaRPr kumimoji="1" lang="en-US" altLang="ja-JP" sz="900" b="0" dirty="0" smtClean="0">
                        <a:solidFill>
                          <a:schemeClr val="tx1"/>
                        </a:solidFill>
                        <a:latin typeface="ＭＳ ゴシック" panose="020B0609070205080204" pitchFamily="49" charset="-128"/>
                        <a:ea typeface="ＭＳ ゴシック" panose="020B0609070205080204" pitchFamily="49" charset="-128"/>
                      </a:endParaRPr>
                    </a:p>
                    <a:p>
                      <a:pPr algn="l"/>
                      <a:r>
                        <a:rPr kumimoji="1" lang="en-US" altLang="ja-JP" sz="900" b="0" dirty="0" smtClean="0">
                          <a:solidFill>
                            <a:schemeClr val="tx1"/>
                          </a:solidFill>
                          <a:latin typeface="ＭＳ ゴシック" panose="020B0609070205080204" pitchFamily="49" charset="-128"/>
                          <a:ea typeface="ＭＳ ゴシック" panose="020B0609070205080204" pitchFamily="49" charset="-128"/>
                        </a:rPr>
                        <a:t>CDE</a:t>
                      </a:r>
                      <a:r>
                        <a:rPr kumimoji="1" lang="ja-JP" altLang="en-US" sz="900" b="0" dirty="0" smtClean="0">
                          <a:solidFill>
                            <a:schemeClr val="tx1"/>
                          </a:solidFill>
                          <a:latin typeface="ＭＳ ゴシック" panose="020B0609070205080204" pitchFamily="49" charset="-128"/>
                          <a:ea typeface="ＭＳ ゴシック" panose="020B0609070205080204" pitchFamily="49" charset="-128"/>
                        </a:rPr>
                        <a:t>環境</a:t>
                      </a:r>
                      <a:endParaRPr kumimoji="1" lang="en-US" altLang="ja-JP" sz="900" b="0" dirty="0" smtClean="0">
                        <a:solidFill>
                          <a:schemeClr val="tx1"/>
                        </a:solidFill>
                        <a:latin typeface="ＭＳ ゴシック" panose="020B0609070205080204" pitchFamily="49" charset="-128"/>
                        <a:ea typeface="ＭＳ ゴシック" panose="020B0609070205080204" pitchFamily="49" charset="-128"/>
                      </a:endParaRPr>
                    </a:p>
                    <a:p>
                      <a:pPr algn="l"/>
                      <a:r>
                        <a:rPr kumimoji="1" lang="en-US" altLang="ja-JP" sz="900" b="0" dirty="0" smtClean="0">
                          <a:solidFill>
                            <a:schemeClr val="tx1"/>
                          </a:solidFill>
                          <a:latin typeface="ＭＳ ゴシック" panose="020B0609070205080204" pitchFamily="49" charset="-128"/>
                          <a:ea typeface="ＭＳ ゴシック" panose="020B0609070205080204" pitchFamily="49" charset="-128"/>
                        </a:rPr>
                        <a:t>BIM</a:t>
                      </a:r>
                      <a:r>
                        <a:rPr kumimoji="1" lang="ja-JP" altLang="en-US" sz="900" b="0" dirty="0" smtClean="0">
                          <a:solidFill>
                            <a:schemeClr val="tx1"/>
                          </a:solidFill>
                          <a:latin typeface="ＭＳ ゴシック" panose="020B0609070205080204" pitchFamily="49" charset="-128"/>
                          <a:ea typeface="ＭＳ ゴシック" panose="020B0609070205080204" pitchFamily="49" charset="-128"/>
                        </a:rPr>
                        <a:t>講習</a:t>
                      </a:r>
                      <a:endParaRPr kumimoji="1" lang="en-US" altLang="ja-JP" sz="900" b="0" dirty="0" smtClean="0">
                        <a:solidFill>
                          <a:schemeClr val="tx1"/>
                        </a:solidFill>
                        <a:latin typeface="ＭＳ ゴシック" panose="020B0609070205080204" pitchFamily="49" charset="-128"/>
                        <a:ea typeface="ＭＳ ゴシック" panose="020B0609070205080204" pitchFamily="49" charset="-128"/>
                      </a:endParaRPr>
                    </a:p>
                    <a:p>
                      <a:pPr algn="l"/>
                      <a:r>
                        <a:rPr kumimoji="1" lang="en-US" altLang="ja-JP" sz="900" b="0" dirty="0" smtClean="0">
                          <a:solidFill>
                            <a:schemeClr val="tx1"/>
                          </a:solidFill>
                          <a:latin typeface="ＭＳ ゴシック" panose="020B0609070205080204" pitchFamily="49" charset="-128"/>
                          <a:ea typeface="ＭＳ ゴシック" panose="020B0609070205080204" pitchFamily="49" charset="-128"/>
                        </a:rPr>
                        <a:t>BIM</a:t>
                      </a:r>
                      <a:r>
                        <a:rPr kumimoji="1" lang="ja-JP" altLang="en-US" sz="900" b="0" dirty="0" smtClean="0">
                          <a:solidFill>
                            <a:schemeClr val="tx1"/>
                          </a:solidFill>
                          <a:latin typeface="ＭＳ ゴシック" panose="020B0609070205080204" pitchFamily="49" charset="-128"/>
                          <a:ea typeface="ＭＳ ゴシック" panose="020B0609070205080204" pitchFamily="49" charset="-128"/>
                        </a:rPr>
                        <a:t>ｺｰﾃﾞｨﾈｰﾀｰ</a:t>
                      </a:r>
                      <a:r>
                        <a:rPr kumimoji="1" lang="en-US" altLang="ja-JP" sz="900" b="0" dirty="0" smtClean="0">
                          <a:solidFill>
                            <a:schemeClr val="tx1"/>
                          </a:solidFill>
                          <a:latin typeface="ＭＳ ゴシック" panose="020B0609070205080204" pitchFamily="49" charset="-128"/>
                          <a:ea typeface="ＭＳ ゴシック" panose="020B0609070205080204" pitchFamily="49" charset="-128"/>
                        </a:rPr>
                        <a:t>(</a:t>
                      </a:r>
                      <a:r>
                        <a:rPr kumimoji="1" lang="ja-JP" altLang="en-US" sz="900" b="0" dirty="0" smtClean="0">
                          <a:solidFill>
                            <a:schemeClr val="tx1"/>
                          </a:solidFill>
                          <a:latin typeface="ＭＳ ゴシック" panose="020B0609070205080204" pitchFamily="49" charset="-128"/>
                          <a:ea typeface="ＭＳ ゴシック" panose="020B0609070205080204" pitchFamily="49" charset="-128"/>
                        </a:rPr>
                        <a:t>外注</a:t>
                      </a:r>
                      <a:r>
                        <a:rPr kumimoji="1" lang="en-US" altLang="ja-JP" sz="900" b="0" dirty="0" smtClean="0">
                          <a:solidFill>
                            <a:schemeClr val="tx1"/>
                          </a:solidFill>
                          <a:latin typeface="ＭＳ ゴシック" panose="020B0609070205080204" pitchFamily="49" charset="-128"/>
                          <a:ea typeface="ＭＳ ゴシック" panose="020B0609070205080204" pitchFamily="49" charset="-128"/>
                        </a:rPr>
                        <a:t>)</a:t>
                      </a:r>
                    </a:p>
                    <a:p>
                      <a:pPr algn="l"/>
                      <a:r>
                        <a:rPr kumimoji="1" lang="en-US" altLang="ja-JP" sz="900" b="0" dirty="0" smtClean="0">
                          <a:solidFill>
                            <a:schemeClr val="tx1"/>
                          </a:solidFill>
                          <a:latin typeface="ＭＳ ゴシック" panose="020B0609070205080204" pitchFamily="49" charset="-128"/>
                          <a:ea typeface="ＭＳ ゴシック" panose="020B0609070205080204" pitchFamily="49" charset="-128"/>
                        </a:rPr>
                        <a:t>BIM</a:t>
                      </a:r>
                      <a:r>
                        <a:rPr kumimoji="1" lang="ja-JP" altLang="en-US" sz="900" b="0" dirty="0" smtClean="0">
                          <a:solidFill>
                            <a:schemeClr val="tx1"/>
                          </a:solidFill>
                          <a:latin typeface="ＭＳ ゴシック" panose="020B0609070205080204" pitchFamily="49" charset="-128"/>
                          <a:ea typeface="ＭＳ ゴシック" panose="020B0609070205080204" pitchFamily="49" charset="-128"/>
                        </a:rPr>
                        <a:t>ﾏﾈｼﾞｬｰ</a:t>
                      </a:r>
                      <a:r>
                        <a:rPr kumimoji="1" lang="en-US" altLang="ja-JP" sz="900" b="0" dirty="0" smtClean="0">
                          <a:solidFill>
                            <a:schemeClr val="tx1"/>
                          </a:solidFill>
                          <a:latin typeface="ＭＳ ゴシック" panose="020B0609070205080204" pitchFamily="49" charset="-128"/>
                          <a:ea typeface="ＭＳ ゴシック" panose="020B0609070205080204" pitchFamily="49" charset="-128"/>
                        </a:rPr>
                        <a:t>(</a:t>
                      </a:r>
                      <a:r>
                        <a:rPr kumimoji="1" lang="ja-JP" altLang="en-US" sz="900" b="0" dirty="0" smtClean="0">
                          <a:solidFill>
                            <a:schemeClr val="tx1"/>
                          </a:solidFill>
                          <a:latin typeface="ＭＳ ゴシック" panose="020B0609070205080204" pitchFamily="49" charset="-128"/>
                          <a:ea typeface="ＭＳ ゴシック" panose="020B0609070205080204" pitchFamily="49" charset="-128"/>
                        </a:rPr>
                        <a:t>自社</a:t>
                      </a:r>
                      <a:r>
                        <a:rPr kumimoji="1" lang="en-US" altLang="ja-JP" sz="900" b="0" dirty="0" smtClean="0">
                          <a:solidFill>
                            <a:schemeClr val="tx1"/>
                          </a:solidFill>
                          <a:latin typeface="ＭＳ ゴシック" panose="020B0609070205080204" pitchFamily="49" charset="-128"/>
                          <a:ea typeface="ＭＳ ゴシック" panose="020B0609070205080204" pitchFamily="49" charset="-128"/>
                        </a:rPr>
                        <a:t>)</a:t>
                      </a:r>
                    </a:p>
                  </a:txBody>
                  <a:tcPr anchor="ctr">
                    <a:lnL w="635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extLst>
                  <a:ext uri="{0D108BD9-81ED-4DB2-BD59-A6C34878D82A}">
                    <a16:rowId xmlns:a16="http://schemas.microsoft.com/office/drawing/2014/main" val="3030981635"/>
                  </a:ext>
                </a:extLst>
              </a:tr>
            </a:tbl>
          </a:graphicData>
        </a:graphic>
      </p:graphicFrame>
      <p:cxnSp>
        <p:nvCxnSpPr>
          <p:cNvPr id="31" name="直線コネクタ 30"/>
          <p:cNvCxnSpPr/>
          <p:nvPr/>
        </p:nvCxnSpPr>
        <p:spPr>
          <a:xfrm flipV="1">
            <a:off x="4365001" y="3263090"/>
            <a:ext cx="0" cy="415593"/>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47" name="テキスト ボックス 46"/>
          <p:cNvSpPr txBox="1"/>
          <p:nvPr/>
        </p:nvSpPr>
        <p:spPr>
          <a:xfrm>
            <a:off x="3180866" y="3424767"/>
            <a:ext cx="1403288" cy="253916"/>
          </a:xfrm>
          <a:prstGeom prst="rect">
            <a:avLst/>
          </a:prstGeom>
          <a:noFill/>
        </p:spPr>
        <p:txBody>
          <a:bodyPr wrap="square" rtlCol="0">
            <a:spAutoFit/>
          </a:bodyPr>
          <a:lstStyle/>
          <a:p>
            <a:r>
              <a:rPr kumimoji="1" lang="ja-JP" altLang="en-US" sz="1050" b="1" dirty="0">
                <a:solidFill>
                  <a:srgbClr val="FF0000"/>
                </a:solidFill>
                <a:latin typeface="ＭＳ ゴシック" panose="020B0609070205080204" pitchFamily="49" charset="-128"/>
                <a:ea typeface="ＭＳ ゴシック" panose="020B0609070205080204" pitchFamily="49" charset="-128"/>
              </a:rPr>
              <a:t>代表</a:t>
            </a:r>
            <a:r>
              <a:rPr kumimoji="1" lang="ja-JP" altLang="en-US" sz="1050" b="1" dirty="0" smtClean="0">
                <a:solidFill>
                  <a:srgbClr val="FF0000"/>
                </a:solidFill>
                <a:latin typeface="ＭＳ ゴシック" panose="020B0609070205080204" pitchFamily="49" charset="-128"/>
                <a:ea typeface="ＭＳ ゴシック" panose="020B0609070205080204" pitchFamily="49" charset="-128"/>
              </a:rPr>
              <a:t>事業者</a:t>
            </a:r>
            <a:r>
              <a:rPr kumimoji="1" lang="en-US" altLang="ja-JP" sz="1050" b="1" dirty="0" smtClean="0">
                <a:solidFill>
                  <a:srgbClr val="FF0000"/>
                </a:solidFill>
                <a:latin typeface="ＭＳ ゴシック" panose="020B0609070205080204" pitchFamily="49" charset="-128"/>
                <a:ea typeface="ＭＳ ゴシック" panose="020B0609070205080204" pitchFamily="49" charset="-128"/>
              </a:rPr>
              <a:t>(</a:t>
            </a:r>
            <a:r>
              <a:rPr kumimoji="1" lang="ja-JP" altLang="en-US" sz="1050" b="1" dirty="0">
                <a:solidFill>
                  <a:srgbClr val="FF0000"/>
                </a:solidFill>
                <a:latin typeface="ＭＳ ゴシック" panose="020B0609070205080204" pitchFamily="49" charset="-128"/>
                <a:ea typeface="ＭＳ ゴシック" panose="020B0609070205080204" pitchFamily="49" charset="-128"/>
              </a:rPr>
              <a:t>下</a:t>
            </a:r>
            <a:r>
              <a:rPr kumimoji="1" lang="ja-JP" altLang="en-US" sz="1050" b="1" dirty="0" smtClean="0">
                <a:solidFill>
                  <a:srgbClr val="FF0000"/>
                </a:solidFill>
                <a:latin typeface="ＭＳ ゴシック" panose="020B0609070205080204" pitchFamily="49" charset="-128"/>
                <a:ea typeface="ＭＳ ゴシック" panose="020B0609070205080204" pitchFamily="49" charset="-128"/>
              </a:rPr>
              <a:t>請</a:t>
            </a:r>
            <a:r>
              <a:rPr kumimoji="1" lang="en-US" altLang="ja-JP" sz="1050" b="1" dirty="0" smtClean="0">
                <a:solidFill>
                  <a:srgbClr val="FF0000"/>
                </a:solidFill>
                <a:latin typeface="ＭＳ ゴシック" panose="020B0609070205080204" pitchFamily="49" charset="-128"/>
                <a:ea typeface="ＭＳ ゴシック" panose="020B0609070205080204" pitchFamily="49" charset="-128"/>
              </a:rPr>
              <a:t>)</a:t>
            </a:r>
            <a:endParaRPr kumimoji="1" lang="ja-JP" altLang="en-US" sz="1050" b="1" dirty="0">
              <a:solidFill>
                <a:srgbClr val="FF0000"/>
              </a:solidFill>
              <a:latin typeface="ＭＳ ゴシック" panose="020B0609070205080204" pitchFamily="49" charset="-128"/>
              <a:ea typeface="ＭＳ ゴシック" panose="020B0609070205080204" pitchFamily="49" charset="-128"/>
            </a:endParaRPr>
          </a:p>
        </p:txBody>
      </p:sp>
      <p:graphicFrame>
        <p:nvGraphicFramePr>
          <p:cNvPr id="49" name="表 48"/>
          <p:cNvGraphicFramePr>
            <a:graphicFrameLocks noGrp="1"/>
          </p:cNvGraphicFramePr>
          <p:nvPr>
            <p:extLst>
              <p:ext uri="{D42A27DB-BD31-4B8C-83A1-F6EECF244321}">
                <p14:modId xmlns:p14="http://schemas.microsoft.com/office/powerpoint/2010/main" val="1582111937"/>
              </p:ext>
            </p:extLst>
          </p:nvPr>
        </p:nvGraphicFramePr>
        <p:xfrm>
          <a:off x="3280515" y="5255794"/>
          <a:ext cx="1964602" cy="477992"/>
        </p:xfrm>
        <a:graphic>
          <a:graphicData uri="http://schemas.openxmlformats.org/drawingml/2006/table">
            <a:tbl>
              <a:tblPr firstRow="1" bandRow="1">
                <a:tableStyleId>{5C22544A-7EE6-4342-B048-85BDC9FD1C3A}</a:tableStyleId>
              </a:tblPr>
              <a:tblGrid>
                <a:gridCol w="672059">
                  <a:extLst>
                    <a:ext uri="{9D8B030D-6E8A-4147-A177-3AD203B41FA5}">
                      <a16:colId xmlns:a16="http://schemas.microsoft.com/office/drawing/2014/main" val="1988193540"/>
                    </a:ext>
                  </a:extLst>
                </a:gridCol>
                <a:gridCol w="1292543">
                  <a:extLst>
                    <a:ext uri="{9D8B030D-6E8A-4147-A177-3AD203B41FA5}">
                      <a16:colId xmlns:a16="http://schemas.microsoft.com/office/drawing/2014/main" val="3841258783"/>
                    </a:ext>
                  </a:extLst>
                </a:gridCol>
              </a:tblGrid>
              <a:tr h="215791">
                <a:tc>
                  <a:txBody>
                    <a:bodyPr/>
                    <a:lstStyle/>
                    <a:p>
                      <a:pPr algn="ctr"/>
                      <a:r>
                        <a:rPr kumimoji="1" lang="ja-JP" altLang="en-US" sz="900" b="0" dirty="0" smtClean="0">
                          <a:solidFill>
                            <a:schemeClr val="tx1"/>
                          </a:solidFill>
                          <a:latin typeface="ＭＳ ゴシック" panose="020B0609070205080204" pitchFamily="49" charset="-128"/>
                          <a:ea typeface="ＭＳ ゴシック" panose="020B0609070205080204" pitchFamily="49" charset="-128"/>
                        </a:rPr>
                        <a:t>会社名</a:t>
                      </a:r>
                      <a:endParaRPr kumimoji="1" lang="ja-JP" altLang="en-US" sz="900" b="0" dirty="0">
                        <a:solidFill>
                          <a:schemeClr val="tx1"/>
                        </a:solidFill>
                        <a:latin typeface="ＭＳ ゴシック" panose="020B0609070205080204" pitchFamily="49" charset="-128"/>
                        <a:ea typeface="ＭＳ ゴシック" panose="020B0609070205080204" pitchFamily="49" charset="-128"/>
                      </a:endParaRPr>
                    </a:p>
                  </a:txBody>
                  <a:tcPr anchor="ctr">
                    <a:lnL w="1270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algn="ctr"/>
                      <a:r>
                        <a:rPr kumimoji="1" lang="ja-JP" altLang="en-US" sz="900" b="0" dirty="0" smtClean="0">
                          <a:solidFill>
                            <a:schemeClr val="tx1"/>
                          </a:solidFill>
                          <a:latin typeface="ＭＳ ゴシック" panose="020B0609070205080204" pitchFamily="49" charset="-128"/>
                          <a:ea typeface="ＭＳ ゴシック" panose="020B0609070205080204" pitchFamily="49" charset="-128"/>
                        </a:rPr>
                        <a:t>株式会社Ｇ</a:t>
                      </a:r>
                      <a:endParaRPr kumimoji="1" lang="en-US" altLang="ja-JP" sz="900" b="0" dirty="0" smtClean="0">
                        <a:solidFill>
                          <a:schemeClr val="tx1"/>
                        </a:solidFill>
                        <a:latin typeface="ＭＳ ゴシック" panose="020B0609070205080204" pitchFamily="49" charset="-128"/>
                        <a:ea typeface="ＭＳ ゴシック" panose="020B0609070205080204" pitchFamily="49" charset="-128"/>
                      </a:endParaRPr>
                    </a:p>
                  </a:txBody>
                  <a:tcPr anchor="ctr">
                    <a:lnL w="635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3138122409"/>
                  </a:ext>
                </a:extLst>
              </a:tr>
              <a:tr h="249392">
                <a:tc>
                  <a:txBody>
                    <a:bodyPr/>
                    <a:lstStyle/>
                    <a:p>
                      <a:pPr algn="ctr"/>
                      <a:r>
                        <a:rPr kumimoji="1" lang="ja-JP" altLang="en-US" sz="900" b="0" dirty="0" smtClean="0">
                          <a:solidFill>
                            <a:schemeClr val="tx1"/>
                          </a:solidFill>
                          <a:latin typeface="ＭＳ ゴシック" panose="020B0609070205080204" pitchFamily="49" charset="-128"/>
                          <a:ea typeface="ＭＳ ゴシック" panose="020B0609070205080204" pitchFamily="49" charset="-128"/>
                        </a:rPr>
                        <a:t>契約業務</a:t>
                      </a:r>
                      <a:endParaRPr kumimoji="1" lang="ja-JP" altLang="en-US" sz="900" b="0" dirty="0">
                        <a:solidFill>
                          <a:schemeClr val="tx1"/>
                        </a:solidFill>
                        <a:latin typeface="ＭＳ ゴシック" panose="020B0609070205080204" pitchFamily="49" charset="-128"/>
                        <a:ea typeface="ＭＳ ゴシック" panose="020B0609070205080204" pitchFamily="49" charset="-128"/>
                      </a:endParaRPr>
                    </a:p>
                  </a:txBody>
                  <a:tcPr anchor="ctr">
                    <a:lnL w="1270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algn="ctr"/>
                      <a:r>
                        <a:rPr kumimoji="1" lang="en-US" altLang="ja-JP" sz="900" b="0" dirty="0" smtClean="0">
                          <a:solidFill>
                            <a:schemeClr val="tx1"/>
                          </a:solidFill>
                          <a:latin typeface="ＭＳ ゴシック" panose="020B0609070205080204" pitchFamily="49" charset="-128"/>
                          <a:ea typeface="ＭＳ ゴシック" panose="020B0609070205080204" pitchFamily="49" charset="-128"/>
                        </a:rPr>
                        <a:t>BIM</a:t>
                      </a:r>
                      <a:r>
                        <a:rPr kumimoji="1" lang="ja-JP" altLang="en-US" sz="900" b="0" dirty="0" smtClean="0">
                          <a:solidFill>
                            <a:schemeClr val="tx1"/>
                          </a:solidFill>
                          <a:latin typeface="ＭＳ ゴシック" panose="020B0609070205080204" pitchFamily="49" charset="-128"/>
                          <a:ea typeface="ＭＳ ゴシック" panose="020B0609070205080204" pitchFamily="49" charset="-128"/>
                        </a:rPr>
                        <a:t>ｺｰﾃﾞｨﾈｰﾀｰ</a:t>
                      </a:r>
                      <a:endParaRPr kumimoji="1" lang="ja-JP" altLang="en-US" sz="900" b="0" dirty="0">
                        <a:solidFill>
                          <a:schemeClr val="tx1"/>
                        </a:solidFill>
                        <a:latin typeface="ＭＳ ゴシック" panose="020B0609070205080204" pitchFamily="49" charset="-128"/>
                        <a:ea typeface="ＭＳ ゴシック" panose="020B0609070205080204" pitchFamily="49" charset="-128"/>
                      </a:endParaRPr>
                    </a:p>
                  </a:txBody>
                  <a:tcPr anchor="ctr">
                    <a:lnL w="635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3324283713"/>
                  </a:ext>
                </a:extLst>
              </a:tr>
            </a:tbl>
          </a:graphicData>
        </a:graphic>
      </p:graphicFrame>
      <p:sp>
        <p:nvSpPr>
          <p:cNvPr id="50" name="テキスト ボックス 49"/>
          <p:cNvSpPr txBox="1"/>
          <p:nvPr/>
        </p:nvSpPr>
        <p:spPr>
          <a:xfrm>
            <a:off x="3280514" y="5032821"/>
            <a:ext cx="1082751" cy="253916"/>
          </a:xfrm>
          <a:prstGeom prst="rect">
            <a:avLst/>
          </a:prstGeom>
          <a:noFill/>
        </p:spPr>
        <p:txBody>
          <a:bodyPr wrap="square" rtlCol="0">
            <a:spAutoFit/>
          </a:bodyPr>
          <a:lstStyle/>
          <a:p>
            <a:r>
              <a:rPr kumimoji="1" lang="ja-JP" altLang="en-US" sz="1050" b="1" dirty="0">
                <a:latin typeface="ＭＳ ゴシック" panose="020B0609070205080204" pitchFamily="49" charset="-128"/>
                <a:ea typeface="ＭＳ ゴシック" panose="020B0609070205080204" pitchFamily="49" charset="-128"/>
              </a:rPr>
              <a:t>外注</a:t>
            </a:r>
            <a:r>
              <a:rPr kumimoji="1" lang="en-US" altLang="ja-JP" sz="1050" b="1" dirty="0" smtClean="0">
                <a:latin typeface="ＭＳ ゴシック" panose="020B0609070205080204" pitchFamily="49" charset="-128"/>
                <a:ea typeface="ＭＳ ゴシック" panose="020B0609070205080204" pitchFamily="49" charset="-128"/>
              </a:rPr>
              <a:t>(</a:t>
            </a:r>
            <a:r>
              <a:rPr kumimoji="1" lang="ja-JP" altLang="en-US" sz="1050" b="1" dirty="0" smtClean="0">
                <a:latin typeface="ＭＳ ゴシック" panose="020B0609070205080204" pitchFamily="49" charset="-128"/>
                <a:ea typeface="ＭＳ ゴシック" panose="020B0609070205080204" pitchFamily="49" charset="-128"/>
              </a:rPr>
              <a:t>委託</a:t>
            </a:r>
            <a:r>
              <a:rPr kumimoji="1" lang="en-US" altLang="ja-JP" sz="1050" b="1" dirty="0" smtClean="0">
                <a:latin typeface="ＭＳ ゴシック" panose="020B0609070205080204" pitchFamily="49" charset="-128"/>
                <a:ea typeface="ＭＳ ゴシック" panose="020B0609070205080204" pitchFamily="49" charset="-128"/>
              </a:rPr>
              <a:t>)</a:t>
            </a:r>
            <a:endParaRPr kumimoji="1" lang="ja-JP" altLang="en-US" sz="1050" b="1" dirty="0">
              <a:latin typeface="ＭＳ ゴシック" panose="020B0609070205080204" pitchFamily="49" charset="-128"/>
              <a:ea typeface="ＭＳ ゴシック" panose="020B0609070205080204" pitchFamily="49" charset="-128"/>
            </a:endParaRPr>
          </a:p>
        </p:txBody>
      </p:sp>
      <p:cxnSp>
        <p:nvCxnSpPr>
          <p:cNvPr id="51" name="直線コネクタ 50"/>
          <p:cNvCxnSpPr/>
          <p:nvPr/>
        </p:nvCxnSpPr>
        <p:spPr>
          <a:xfrm flipV="1">
            <a:off x="4401994" y="5032122"/>
            <a:ext cx="0" cy="229299"/>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60" name="テキスト ボックス 59"/>
          <p:cNvSpPr txBox="1"/>
          <p:nvPr/>
        </p:nvSpPr>
        <p:spPr>
          <a:xfrm>
            <a:off x="546390" y="6022819"/>
            <a:ext cx="8282163" cy="461665"/>
          </a:xfrm>
          <a:prstGeom prst="rect">
            <a:avLst/>
          </a:prstGeom>
          <a:noFill/>
          <a:ln w="15875">
            <a:solidFill>
              <a:srgbClr val="FF0000"/>
            </a:solidFill>
          </a:ln>
        </p:spPr>
        <p:txBody>
          <a:bodyPr wrap="square" rtlCol="0">
            <a:spAutoFit/>
          </a:bodyPr>
          <a:lstStyle/>
          <a:p>
            <a:r>
              <a:rPr kumimoji="1" lang="en-US" altLang="ja-JP" sz="1200" dirty="0" smtClean="0">
                <a:solidFill>
                  <a:srgbClr val="FF0000"/>
                </a:solidFill>
                <a:latin typeface="ＭＳ ゴシック" panose="020B0609070205080204" pitchFamily="49" charset="-128"/>
                <a:ea typeface="ＭＳ ゴシック" panose="020B0609070205080204" pitchFamily="49" charset="-128"/>
              </a:rPr>
              <a:t>※</a:t>
            </a:r>
            <a:r>
              <a:rPr kumimoji="1" lang="ja-JP" altLang="en-US" sz="1200" dirty="0" smtClean="0">
                <a:solidFill>
                  <a:srgbClr val="FF0000"/>
                </a:solidFill>
                <a:latin typeface="ＭＳ ゴシック" panose="020B0609070205080204" pitchFamily="49" charset="-128"/>
                <a:ea typeface="ＭＳ ゴシック" panose="020B0609070205080204" pitchFamily="49" charset="-128"/>
              </a:rPr>
              <a:t>プロジェクト全体に責任を持ち、本補助事業の要件確認に責任を持つ建築士を配置</a:t>
            </a:r>
            <a:r>
              <a:rPr kumimoji="1" lang="ja-JP" altLang="en-US" sz="1200" dirty="0">
                <a:solidFill>
                  <a:srgbClr val="FF0000"/>
                </a:solidFill>
                <a:latin typeface="ＭＳ ゴシック" panose="020B0609070205080204" pitchFamily="49" charset="-128"/>
                <a:ea typeface="ＭＳ ゴシック" panose="020B0609070205080204" pitchFamily="49" charset="-128"/>
              </a:rPr>
              <a:t>でき</a:t>
            </a:r>
            <a:r>
              <a:rPr kumimoji="1" lang="ja-JP" altLang="en-US" sz="1200" dirty="0" smtClean="0">
                <a:solidFill>
                  <a:srgbClr val="FF0000"/>
                </a:solidFill>
                <a:latin typeface="ＭＳ ゴシック" panose="020B0609070205080204" pitchFamily="49" charset="-128"/>
                <a:ea typeface="ＭＳ ゴシック" panose="020B0609070205080204" pitchFamily="49" charset="-128"/>
              </a:rPr>
              <a:t>る事業者であれば、下請事業者が代表事業者となることも可能です。</a:t>
            </a:r>
            <a:endParaRPr kumimoji="1" lang="en-US" altLang="ja-JP" sz="1200" dirty="0" smtClean="0">
              <a:solidFill>
                <a:srgbClr val="FF0000"/>
              </a:solidFill>
              <a:latin typeface="ＭＳ ゴシック" panose="020B0609070205080204" pitchFamily="49" charset="-128"/>
              <a:ea typeface="ＭＳ ゴシック" panose="020B0609070205080204" pitchFamily="49" charset="-128"/>
            </a:endParaRPr>
          </a:p>
        </p:txBody>
      </p:sp>
      <p:sp>
        <p:nvSpPr>
          <p:cNvPr id="35" name="タイトル 1"/>
          <p:cNvSpPr txBox="1">
            <a:spLocks/>
          </p:cNvSpPr>
          <p:nvPr/>
        </p:nvSpPr>
        <p:spPr>
          <a:xfrm>
            <a:off x="8150347" y="0"/>
            <a:ext cx="993653" cy="393138"/>
          </a:xfrm>
          <a:prstGeom prst="rect">
            <a:avLst/>
          </a:prstGeom>
          <a:noFill/>
          <a:ln w="25400">
            <a:noFill/>
          </a:ln>
        </p:spPr>
        <p:txBody>
          <a:bodyPr vert="horz" lIns="91440" tIns="45720" rIns="91440" bIns="45720" rtlCol="0" anchor="ctr">
            <a:no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pPr algn="ctr">
              <a:lnSpc>
                <a:spcPts val="4000"/>
              </a:lnSpc>
            </a:pPr>
            <a:r>
              <a:rPr lang="en-US" altLang="ja-JP" sz="1400" b="1" dirty="0">
                <a:latin typeface="ＭＳ ゴシック" panose="020B0609070205080204" pitchFamily="49" charset="-128"/>
                <a:ea typeface="ＭＳ ゴシック" panose="020B0609070205080204" pitchFamily="49" charset="-128"/>
              </a:rPr>
              <a:t>9</a:t>
            </a:r>
            <a:r>
              <a:rPr lang="en-US" altLang="ja-JP" sz="1400" b="1" dirty="0" smtClean="0">
                <a:latin typeface="ＭＳ ゴシック" panose="020B0609070205080204" pitchFamily="49" charset="-128"/>
                <a:ea typeface="ＭＳ ゴシック" panose="020B0609070205080204" pitchFamily="49" charset="-128"/>
              </a:rPr>
              <a:t>/16</a:t>
            </a:r>
            <a:endParaRPr lang="ja-JP" altLang="en-US" sz="1400" b="1" dirty="0">
              <a:latin typeface="ＭＳ ゴシック" panose="020B0609070205080204" pitchFamily="49" charset="-128"/>
              <a:ea typeface="ＭＳ ゴシック" panose="020B0609070205080204" pitchFamily="49" charset="-128"/>
            </a:endParaRPr>
          </a:p>
        </p:txBody>
      </p:sp>
    </p:spTree>
    <p:extLst>
      <p:ext uri="{BB962C8B-B14F-4D97-AF65-F5344CB8AC3E}">
        <p14:creationId xmlns:p14="http://schemas.microsoft.com/office/powerpoint/2010/main" val="353875706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a:t>交付申請モデル</a:t>
            </a:r>
            <a:r>
              <a:rPr lang="en-US" altLang="ja-JP" dirty="0" smtClean="0"/>
              <a:t>(</a:t>
            </a:r>
            <a:r>
              <a:rPr lang="ja-JP" altLang="en-US" dirty="0"/>
              <a:t>特異</a:t>
            </a:r>
            <a:r>
              <a:rPr lang="ja-JP" altLang="en-US" dirty="0" smtClean="0"/>
              <a:t>事例Ｃ）</a:t>
            </a:r>
            <a:endParaRPr kumimoji="1" lang="ja-JP" altLang="en-US" dirty="0"/>
          </a:p>
        </p:txBody>
      </p:sp>
      <p:graphicFrame>
        <p:nvGraphicFramePr>
          <p:cNvPr id="4" name="コンテンツ プレースホルダー 3"/>
          <p:cNvGraphicFramePr>
            <a:graphicFrameLocks noGrp="1"/>
          </p:cNvGraphicFramePr>
          <p:nvPr>
            <p:ph idx="1"/>
            <p:extLst>
              <p:ext uri="{D42A27DB-BD31-4B8C-83A1-F6EECF244321}">
                <p14:modId xmlns:p14="http://schemas.microsoft.com/office/powerpoint/2010/main" val="2068446259"/>
              </p:ext>
            </p:extLst>
          </p:nvPr>
        </p:nvGraphicFramePr>
        <p:xfrm>
          <a:off x="250825" y="652964"/>
          <a:ext cx="8642350" cy="368300"/>
        </p:xfrm>
        <a:graphic>
          <a:graphicData uri="http://schemas.openxmlformats.org/drawingml/2006/table">
            <a:tbl>
              <a:tblPr firstRow="1" bandRow="1">
                <a:tableStyleId>{5C22544A-7EE6-4342-B048-85BDC9FD1C3A}</a:tableStyleId>
              </a:tblPr>
              <a:tblGrid>
                <a:gridCol w="1896027">
                  <a:extLst>
                    <a:ext uri="{9D8B030D-6E8A-4147-A177-3AD203B41FA5}">
                      <a16:colId xmlns:a16="http://schemas.microsoft.com/office/drawing/2014/main" val="2195193162"/>
                    </a:ext>
                  </a:extLst>
                </a:gridCol>
                <a:gridCol w="6746323">
                  <a:extLst>
                    <a:ext uri="{9D8B030D-6E8A-4147-A177-3AD203B41FA5}">
                      <a16:colId xmlns:a16="http://schemas.microsoft.com/office/drawing/2014/main" val="3292102019"/>
                    </a:ext>
                  </a:extLst>
                </a:gridCol>
              </a:tblGrid>
              <a:tr h="368300">
                <a:tc>
                  <a:txBody>
                    <a:bodyPr/>
                    <a:lstStyle/>
                    <a:p>
                      <a:pPr algn="l"/>
                      <a:r>
                        <a:rPr kumimoji="1" lang="ja-JP" altLang="en-US" sz="1600" dirty="0" smtClean="0">
                          <a:solidFill>
                            <a:schemeClr val="tx1"/>
                          </a:solidFill>
                          <a:latin typeface="ＭＳ ゴシック" panose="020B0609070205080204" pitchFamily="49" charset="-128"/>
                          <a:ea typeface="ＭＳ ゴシック" panose="020B0609070205080204" pitchFamily="49" charset="-128"/>
                        </a:rPr>
                        <a:t>事業概要</a:t>
                      </a:r>
                      <a:endParaRPr kumimoji="1" lang="ja-JP" altLang="en-US" sz="1600" dirty="0">
                        <a:solidFill>
                          <a:schemeClr val="tx1"/>
                        </a:solidFill>
                        <a:latin typeface="ＭＳ ゴシック" panose="020B0609070205080204" pitchFamily="49" charset="-128"/>
                        <a:ea typeface="ＭＳ ゴシック" panose="020B0609070205080204" pitchFamily="49"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algn="l"/>
                      <a:r>
                        <a:rPr kumimoji="1" lang="ja-JP" altLang="en-US" sz="1400" dirty="0" smtClean="0">
                          <a:solidFill>
                            <a:schemeClr val="tx1"/>
                          </a:solidFill>
                          <a:latin typeface="ＭＳ ゴシック" panose="020B0609070205080204" pitchFamily="49" charset="-128"/>
                          <a:ea typeface="ＭＳ ゴシック" panose="020B0609070205080204" pitchFamily="49" charset="-128"/>
                        </a:rPr>
                        <a:t>新築、地区面積</a:t>
                      </a:r>
                      <a:r>
                        <a:rPr kumimoji="1" lang="en-US" altLang="ja-JP" sz="1400" dirty="0" smtClean="0">
                          <a:solidFill>
                            <a:schemeClr val="tx1"/>
                          </a:solidFill>
                          <a:latin typeface="ＭＳ ゴシック" panose="020B0609070205080204" pitchFamily="49" charset="-128"/>
                          <a:ea typeface="ＭＳ ゴシック" panose="020B0609070205080204" pitchFamily="49" charset="-128"/>
                        </a:rPr>
                        <a:t>1,300</a:t>
                      </a:r>
                      <a:r>
                        <a:rPr kumimoji="1" lang="ja-JP" altLang="en-US" sz="1400" dirty="0" smtClean="0">
                          <a:solidFill>
                            <a:schemeClr val="tx1"/>
                          </a:solidFill>
                          <a:latin typeface="ＭＳ ゴシック" panose="020B0609070205080204" pitchFamily="49" charset="-128"/>
                          <a:ea typeface="ＭＳ ゴシック" panose="020B0609070205080204" pitchFamily="49" charset="-128"/>
                        </a:rPr>
                        <a:t>㎡、延床面積</a:t>
                      </a:r>
                      <a:r>
                        <a:rPr kumimoji="1" lang="en-US" altLang="ja-JP" sz="1400" dirty="0" smtClean="0">
                          <a:solidFill>
                            <a:schemeClr val="tx1"/>
                          </a:solidFill>
                          <a:latin typeface="ＭＳ ゴシック" panose="020B0609070205080204" pitchFamily="49" charset="-128"/>
                          <a:ea typeface="ＭＳ ゴシック" panose="020B0609070205080204" pitchFamily="49" charset="-128"/>
                        </a:rPr>
                        <a:t>1,500</a:t>
                      </a:r>
                      <a:r>
                        <a:rPr kumimoji="1" lang="ja-JP" altLang="en-US" sz="1400" dirty="0" smtClean="0">
                          <a:solidFill>
                            <a:schemeClr val="tx1"/>
                          </a:solidFill>
                          <a:latin typeface="ＭＳ ゴシック" panose="020B0609070205080204" pitchFamily="49" charset="-128"/>
                          <a:ea typeface="ＭＳ ゴシック" panose="020B0609070205080204" pitchFamily="49" charset="-128"/>
                        </a:rPr>
                        <a:t>㎡、</a:t>
                      </a:r>
                      <a:r>
                        <a:rPr kumimoji="1" lang="en-US" altLang="ja-JP" sz="1400" dirty="0" smtClean="0">
                          <a:solidFill>
                            <a:schemeClr val="tx1"/>
                          </a:solidFill>
                          <a:latin typeface="ＭＳ ゴシック" panose="020B0609070205080204" pitchFamily="49" charset="-128"/>
                          <a:ea typeface="ＭＳ ゴシック" panose="020B0609070205080204" pitchFamily="49" charset="-128"/>
                        </a:rPr>
                        <a:t>4</a:t>
                      </a:r>
                      <a:r>
                        <a:rPr kumimoji="1" lang="ja-JP" altLang="en-US" sz="1400" dirty="0" smtClean="0">
                          <a:solidFill>
                            <a:schemeClr val="tx1"/>
                          </a:solidFill>
                          <a:latin typeface="ＭＳ ゴシック" panose="020B0609070205080204" pitchFamily="49" charset="-128"/>
                          <a:ea typeface="ＭＳ ゴシック" panose="020B0609070205080204" pitchFamily="49" charset="-128"/>
                        </a:rPr>
                        <a:t>階（大規模プロジェクト</a:t>
                      </a:r>
                      <a:r>
                        <a:rPr kumimoji="1" lang="en-US" altLang="ja-JP" sz="1400" dirty="0" smtClean="0">
                          <a:solidFill>
                            <a:schemeClr val="tx1"/>
                          </a:solidFill>
                          <a:latin typeface="ＭＳ ゴシック" panose="020B0609070205080204" pitchFamily="49" charset="-128"/>
                          <a:ea typeface="ＭＳ ゴシック" panose="020B0609070205080204" pitchFamily="49" charset="-128"/>
                        </a:rPr>
                        <a:t>)</a:t>
                      </a:r>
                      <a:endParaRPr kumimoji="1" lang="ja-JP" altLang="en-US" sz="1400" dirty="0">
                        <a:solidFill>
                          <a:schemeClr val="tx1"/>
                        </a:solidFill>
                        <a:latin typeface="ＭＳ ゴシック" panose="020B0609070205080204" pitchFamily="49" charset="-128"/>
                        <a:ea typeface="ＭＳ ゴシック" panose="020B0609070205080204" pitchFamily="49"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565814378"/>
                  </a:ext>
                </a:extLst>
              </a:tr>
            </a:tbl>
          </a:graphicData>
        </a:graphic>
      </p:graphicFrame>
      <p:graphicFrame>
        <p:nvGraphicFramePr>
          <p:cNvPr id="6" name="コンテンツ プレースホルダー 3"/>
          <p:cNvGraphicFramePr>
            <a:graphicFrameLocks/>
          </p:cNvGraphicFramePr>
          <p:nvPr>
            <p:extLst>
              <p:ext uri="{D42A27DB-BD31-4B8C-83A1-F6EECF244321}">
                <p14:modId xmlns:p14="http://schemas.microsoft.com/office/powerpoint/2010/main" val="3956087672"/>
              </p:ext>
            </p:extLst>
          </p:nvPr>
        </p:nvGraphicFramePr>
        <p:xfrm>
          <a:off x="250825" y="1094924"/>
          <a:ext cx="8642350" cy="366644"/>
        </p:xfrm>
        <a:graphic>
          <a:graphicData uri="http://schemas.openxmlformats.org/drawingml/2006/table">
            <a:tbl>
              <a:tblPr firstRow="1" bandRow="1">
                <a:tableStyleId>{5C22544A-7EE6-4342-B048-85BDC9FD1C3A}</a:tableStyleId>
              </a:tblPr>
              <a:tblGrid>
                <a:gridCol w="1896027">
                  <a:extLst>
                    <a:ext uri="{9D8B030D-6E8A-4147-A177-3AD203B41FA5}">
                      <a16:colId xmlns:a16="http://schemas.microsoft.com/office/drawing/2014/main" val="2195193162"/>
                    </a:ext>
                  </a:extLst>
                </a:gridCol>
                <a:gridCol w="6746323">
                  <a:extLst>
                    <a:ext uri="{9D8B030D-6E8A-4147-A177-3AD203B41FA5}">
                      <a16:colId xmlns:a16="http://schemas.microsoft.com/office/drawing/2014/main" val="3292102019"/>
                    </a:ext>
                  </a:extLst>
                </a:gridCol>
              </a:tblGrid>
              <a:tr h="366644">
                <a:tc>
                  <a:txBody>
                    <a:bodyPr/>
                    <a:lstStyle/>
                    <a:p>
                      <a:pPr algn="l"/>
                      <a:r>
                        <a:rPr kumimoji="1" lang="zh-TW" altLang="en-US" sz="1600" dirty="0" smtClean="0">
                          <a:solidFill>
                            <a:schemeClr val="tx1"/>
                          </a:solidFill>
                          <a:latin typeface="ＭＳ ゴシック" panose="020B0609070205080204" pitchFamily="49" charset="-128"/>
                          <a:ea typeface="ＭＳ ゴシック" panose="020B0609070205080204" pitchFamily="49" charset="-128"/>
                        </a:rPr>
                        <a:t>補助事業者概要</a:t>
                      </a:r>
                      <a:endParaRPr kumimoji="1" lang="ja-JP" altLang="en-US" sz="1600" dirty="0">
                        <a:solidFill>
                          <a:schemeClr val="tx1"/>
                        </a:solidFill>
                        <a:latin typeface="ＭＳ ゴシック" panose="020B0609070205080204" pitchFamily="49" charset="-128"/>
                        <a:ea typeface="ＭＳ ゴシック" panose="020B0609070205080204" pitchFamily="49"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algn="l"/>
                      <a:r>
                        <a:rPr kumimoji="1" lang="ja-JP" altLang="en-US" sz="1600" dirty="0" smtClean="0">
                          <a:solidFill>
                            <a:schemeClr val="tx1"/>
                          </a:solidFill>
                          <a:latin typeface="ＭＳ ゴシック" panose="020B0609070205080204" pitchFamily="49" charset="-128"/>
                          <a:ea typeface="ＭＳ ゴシック" panose="020B0609070205080204" pitchFamily="49" charset="-128"/>
                        </a:rPr>
                        <a:t>元請が代表事業者、下請が協力事業者となるケース</a:t>
                      </a:r>
                      <a:endParaRPr kumimoji="1" lang="ja-JP" altLang="en-US" sz="1600" dirty="0">
                        <a:solidFill>
                          <a:schemeClr val="tx1"/>
                        </a:solidFill>
                        <a:latin typeface="ＭＳ ゴシック" panose="020B0609070205080204" pitchFamily="49" charset="-128"/>
                        <a:ea typeface="ＭＳ ゴシック" panose="020B0609070205080204" pitchFamily="49"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565814378"/>
                  </a:ext>
                </a:extLst>
              </a:tr>
            </a:tbl>
          </a:graphicData>
        </a:graphic>
      </p:graphicFrame>
      <p:graphicFrame>
        <p:nvGraphicFramePr>
          <p:cNvPr id="10" name="表 9"/>
          <p:cNvGraphicFramePr>
            <a:graphicFrameLocks noGrp="1"/>
          </p:cNvGraphicFramePr>
          <p:nvPr>
            <p:extLst>
              <p:ext uri="{D42A27DB-BD31-4B8C-83A1-F6EECF244321}">
                <p14:modId xmlns:p14="http://schemas.microsoft.com/office/powerpoint/2010/main" val="1234476010"/>
              </p:ext>
            </p:extLst>
          </p:nvPr>
        </p:nvGraphicFramePr>
        <p:xfrm>
          <a:off x="3322622" y="2069406"/>
          <a:ext cx="3041964" cy="960120"/>
        </p:xfrm>
        <a:graphic>
          <a:graphicData uri="http://schemas.openxmlformats.org/drawingml/2006/table">
            <a:tbl>
              <a:tblPr firstRow="1" bandRow="1">
                <a:tableStyleId>{5C22544A-7EE6-4342-B048-85BDC9FD1C3A}</a:tableStyleId>
              </a:tblPr>
              <a:tblGrid>
                <a:gridCol w="811426">
                  <a:extLst>
                    <a:ext uri="{9D8B030D-6E8A-4147-A177-3AD203B41FA5}">
                      <a16:colId xmlns:a16="http://schemas.microsoft.com/office/drawing/2014/main" val="1988193540"/>
                    </a:ext>
                  </a:extLst>
                </a:gridCol>
                <a:gridCol w="2230538">
                  <a:extLst>
                    <a:ext uri="{9D8B030D-6E8A-4147-A177-3AD203B41FA5}">
                      <a16:colId xmlns:a16="http://schemas.microsoft.com/office/drawing/2014/main" val="3841258783"/>
                    </a:ext>
                  </a:extLst>
                </a:gridCol>
              </a:tblGrid>
              <a:tr h="214517">
                <a:tc>
                  <a:txBody>
                    <a:bodyPr/>
                    <a:lstStyle/>
                    <a:p>
                      <a:pPr algn="ctr"/>
                      <a:r>
                        <a:rPr kumimoji="1" lang="ja-JP" altLang="en-US" sz="900" b="0" dirty="0" smtClean="0">
                          <a:solidFill>
                            <a:schemeClr val="tx1"/>
                          </a:solidFill>
                          <a:latin typeface="ＭＳ ゴシック" panose="020B0609070205080204" pitchFamily="49" charset="-128"/>
                          <a:ea typeface="ＭＳ ゴシック" panose="020B0609070205080204" pitchFamily="49" charset="-128"/>
                        </a:rPr>
                        <a:t>会社名</a:t>
                      </a:r>
                      <a:endParaRPr kumimoji="1" lang="ja-JP" altLang="en-US" sz="900" b="0" dirty="0">
                        <a:solidFill>
                          <a:schemeClr val="tx1"/>
                        </a:solidFill>
                        <a:latin typeface="ＭＳ ゴシック" panose="020B0609070205080204" pitchFamily="49" charset="-128"/>
                        <a:ea typeface="ＭＳ ゴシック" panose="020B0609070205080204" pitchFamily="49" charset="-128"/>
                      </a:endParaRPr>
                    </a:p>
                  </a:txBody>
                  <a:tcPr anchor="ctr">
                    <a:lnL w="1270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FFC000"/>
                    </a:solidFill>
                  </a:tcPr>
                </a:tc>
                <a:tc>
                  <a:txBody>
                    <a:bodyPr/>
                    <a:lstStyle/>
                    <a:p>
                      <a:pPr algn="l"/>
                      <a:r>
                        <a:rPr kumimoji="1" lang="ja-JP" altLang="en-US" sz="900" b="0" dirty="0" smtClean="0">
                          <a:solidFill>
                            <a:schemeClr val="tx1"/>
                          </a:solidFill>
                          <a:latin typeface="ＭＳ ゴシック" panose="020B0609070205080204" pitchFamily="49" charset="-128"/>
                          <a:ea typeface="ＭＳ ゴシック" panose="020B0609070205080204" pitchFamily="49" charset="-128"/>
                        </a:rPr>
                        <a:t>株式会社Ａ</a:t>
                      </a:r>
                      <a:endParaRPr kumimoji="1" lang="ja-JP" altLang="en-US" sz="900" b="0" dirty="0">
                        <a:solidFill>
                          <a:schemeClr val="tx1"/>
                        </a:solidFill>
                        <a:latin typeface="ＭＳ ゴシック" panose="020B0609070205080204" pitchFamily="49" charset="-128"/>
                        <a:ea typeface="ＭＳ ゴシック" panose="020B0609070205080204" pitchFamily="49" charset="-128"/>
                      </a:endParaRPr>
                    </a:p>
                  </a:txBody>
                  <a:tcPr anchor="ctr">
                    <a:lnL w="635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FFC000"/>
                    </a:solidFill>
                  </a:tcPr>
                </a:tc>
                <a:extLst>
                  <a:ext uri="{0D108BD9-81ED-4DB2-BD59-A6C34878D82A}">
                    <a16:rowId xmlns:a16="http://schemas.microsoft.com/office/drawing/2014/main" val="3138122409"/>
                  </a:ext>
                </a:extLst>
              </a:tr>
              <a:tr h="212254">
                <a:tc>
                  <a:txBody>
                    <a:bodyPr/>
                    <a:lstStyle/>
                    <a:p>
                      <a:pPr algn="ctr"/>
                      <a:r>
                        <a:rPr kumimoji="1" lang="ja-JP" altLang="en-US" sz="900" b="0" dirty="0" smtClean="0">
                          <a:solidFill>
                            <a:schemeClr val="tx1"/>
                          </a:solidFill>
                          <a:latin typeface="ＭＳ ゴシック" panose="020B0609070205080204" pitchFamily="49" charset="-128"/>
                          <a:ea typeface="ＭＳ ゴシック" panose="020B0609070205080204" pitchFamily="49" charset="-128"/>
                        </a:rPr>
                        <a:t>契約業務</a:t>
                      </a:r>
                      <a:endParaRPr kumimoji="1" lang="ja-JP" altLang="en-US" sz="900" b="0" dirty="0">
                        <a:solidFill>
                          <a:schemeClr val="tx1"/>
                        </a:solidFill>
                        <a:latin typeface="ＭＳ ゴシック" panose="020B0609070205080204" pitchFamily="49" charset="-128"/>
                        <a:ea typeface="ＭＳ ゴシック" panose="020B0609070205080204" pitchFamily="49" charset="-128"/>
                      </a:endParaRPr>
                    </a:p>
                  </a:txBody>
                  <a:tcPr anchor="ctr">
                    <a:lnL w="1270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FFC000"/>
                    </a:solidFill>
                  </a:tcPr>
                </a:tc>
                <a:tc>
                  <a:txBody>
                    <a:bodyPr/>
                    <a:lstStyle/>
                    <a:p>
                      <a:pPr algn="l"/>
                      <a:r>
                        <a:rPr kumimoji="1" lang="ja-JP" altLang="en-US" sz="900" b="0" dirty="0" smtClean="0">
                          <a:solidFill>
                            <a:schemeClr val="tx1"/>
                          </a:solidFill>
                          <a:latin typeface="ＭＳ ゴシック" panose="020B0609070205080204" pitchFamily="49" charset="-128"/>
                          <a:ea typeface="ＭＳ ゴシック" panose="020B0609070205080204" pitchFamily="49" charset="-128"/>
                        </a:rPr>
                        <a:t>意匠設計</a:t>
                      </a:r>
                      <a:endParaRPr kumimoji="1" lang="ja-JP" altLang="en-US" sz="900" b="0" dirty="0">
                        <a:solidFill>
                          <a:schemeClr val="tx1"/>
                        </a:solidFill>
                        <a:latin typeface="ＭＳ ゴシック" panose="020B0609070205080204" pitchFamily="49" charset="-128"/>
                        <a:ea typeface="ＭＳ ゴシック" panose="020B0609070205080204" pitchFamily="49" charset="-128"/>
                      </a:endParaRPr>
                    </a:p>
                  </a:txBody>
                  <a:tcPr anchor="ctr">
                    <a:lnL w="635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FFC000"/>
                    </a:solidFill>
                  </a:tcPr>
                </a:tc>
                <a:extLst>
                  <a:ext uri="{0D108BD9-81ED-4DB2-BD59-A6C34878D82A}">
                    <a16:rowId xmlns:a16="http://schemas.microsoft.com/office/drawing/2014/main" val="3324283713"/>
                  </a:ext>
                </a:extLst>
              </a:tr>
              <a:tr h="370840">
                <a:tc>
                  <a:txBody>
                    <a:bodyPr/>
                    <a:lstStyle/>
                    <a:p>
                      <a:pPr algn="ctr"/>
                      <a:r>
                        <a:rPr kumimoji="1" lang="ja-JP" altLang="en-US" sz="900" b="0" dirty="0" smtClean="0">
                          <a:solidFill>
                            <a:schemeClr val="tx1"/>
                          </a:solidFill>
                          <a:latin typeface="ＭＳ ゴシック" panose="020B0609070205080204" pitchFamily="49" charset="-128"/>
                          <a:ea typeface="ＭＳ ゴシック" panose="020B0609070205080204" pitchFamily="49" charset="-128"/>
                        </a:rPr>
                        <a:t>補助対象経費</a:t>
                      </a:r>
                      <a:endParaRPr kumimoji="1" lang="ja-JP" altLang="en-US" sz="900" b="0" dirty="0">
                        <a:solidFill>
                          <a:schemeClr val="tx1"/>
                        </a:solidFill>
                        <a:latin typeface="ＭＳ ゴシック" panose="020B0609070205080204" pitchFamily="49" charset="-128"/>
                        <a:ea typeface="ＭＳ ゴシック" panose="020B0609070205080204" pitchFamily="49" charset="-128"/>
                      </a:endParaRPr>
                    </a:p>
                  </a:txBody>
                  <a:tcPr anchor="ctr">
                    <a:lnL w="1270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900" b="0" dirty="0" smtClean="0">
                          <a:solidFill>
                            <a:srgbClr val="FF0000"/>
                          </a:solidFill>
                          <a:latin typeface="ＭＳ ゴシック" panose="020B0609070205080204" pitchFamily="49" charset="-128"/>
                          <a:ea typeface="ＭＳ ゴシック" panose="020B0609070205080204" pitchFamily="49" charset="-128"/>
                        </a:rPr>
                        <a:t>CDE</a:t>
                      </a:r>
                      <a:r>
                        <a:rPr kumimoji="1" lang="ja-JP" altLang="en-US" sz="900" b="0" dirty="0" smtClean="0">
                          <a:solidFill>
                            <a:srgbClr val="FF0000"/>
                          </a:solidFill>
                          <a:latin typeface="ＭＳ ゴシック" panose="020B0609070205080204" pitchFamily="49" charset="-128"/>
                          <a:ea typeface="ＭＳ ゴシック" panose="020B0609070205080204" pitchFamily="49" charset="-128"/>
                        </a:rPr>
                        <a:t>環境</a:t>
                      </a:r>
                      <a:r>
                        <a:rPr kumimoji="1" lang="en-US" altLang="ja-JP" sz="900" b="0" dirty="0" smtClean="0">
                          <a:solidFill>
                            <a:srgbClr val="FF0000"/>
                          </a:solidFill>
                          <a:latin typeface="ＭＳ ゴシック" panose="020B0609070205080204" pitchFamily="49" charset="-128"/>
                          <a:ea typeface="ＭＳ ゴシック" panose="020B0609070205080204" pitchFamily="49" charset="-128"/>
                        </a:rPr>
                        <a:t>(</a:t>
                      </a:r>
                      <a:r>
                        <a:rPr kumimoji="1" lang="ja-JP" altLang="en-US" sz="900" b="0" dirty="0" smtClean="0">
                          <a:solidFill>
                            <a:srgbClr val="FF0000"/>
                          </a:solidFill>
                          <a:latin typeface="ＭＳ ゴシック" panose="020B0609070205080204" pitchFamily="49" charset="-128"/>
                          <a:ea typeface="ＭＳ ゴシック" panose="020B0609070205080204" pitchFamily="49" charset="-128"/>
                        </a:rPr>
                        <a:t>既契約</a:t>
                      </a:r>
                      <a:r>
                        <a:rPr kumimoji="1" lang="en-US" altLang="ja-JP" sz="900" b="0" dirty="0" smtClean="0">
                          <a:solidFill>
                            <a:srgbClr val="FF0000"/>
                          </a:solidFill>
                          <a:latin typeface="ＭＳ ゴシック" panose="020B0609070205080204" pitchFamily="49" charset="-128"/>
                          <a:ea typeface="ＭＳ ゴシック" panose="020B0609070205080204" pitchFamily="49" charset="-128"/>
                        </a:rPr>
                        <a:t>)</a:t>
                      </a:r>
                      <a:endParaRPr kumimoji="1" lang="en-US" altLang="ja-JP" sz="900" b="0" dirty="0" smtClean="0">
                        <a:solidFill>
                          <a:schemeClr val="tx1"/>
                        </a:solidFill>
                        <a:latin typeface="ＭＳ ゴシック" panose="020B0609070205080204" pitchFamily="49" charset="-128"/>
                        <a:ea typeface="ＭＳ ゴシック" panose="020B0609070205080204" pitchFamily="49" charset="-128"/>
                      </a:endParaRPr>
                    </a:p>
                    <a:p>
                      <a:pPr algn="l"/>
                      <a:r>
                        <a:rPr kumimoji="1" lang="en-US" altLang="ja-JP" sz="900" b="0" dirty="0" smtClean="0">
                          <a:solidFill>
                            <a:schemeClr val="tx1"/>
                          </a:solidFill>
                          <a:latin typeface="ＭＳ ゴシック" panose="020B0609070205080204" pitchFamily="49" charset="-128"/>
                          <a:ea typeface="ＭＳ ゴシック" panose="020B0609070205080204" pitchFamily="49" charset="-128"/>
                        </a:rPr>
                        <a:t>BIM</a:t>
                      </a:r>
                      <a:r>
                        <a:rPr kumimoji="1" lang="ja-JP" altLang="en-US" sz="900" b="0" dirty="0" smtClean="0">
                          <a:solidFill>
                            <a:schemeClr val="tx1"/>
                          </a:solidFill>
                          <a:latin typeface="ＭＳ ゴシック" panose="020B0609070205080204" pitchFamily="49" charset="-128"/>
                          <a:ea typeface="ＭＳ ゴシック" panose="020B0609070205080204" pitchFamily="49" charset="-128"/>
                        </a:rPr>
                        <a:t>ｺｰﾃﾞｨﾈｰﾀｰ</a:t>
                      </a:r>
                      <a:r>
                        <a:rPr kumimoji="1" lang="en-US" altLang="ja-JP" sz="900" b="0" dirty="0" smtClean="0">
                          <a:solidFill>
                            <a:schemeClr val="tx1"/>
                          </a:solidFill>
                          <a:latin typeface="ＭＳ ゴシック" panose="020B0609070205080204" pitchFamily="49" charset="-128"/>
                          <a:ea typeface="ＭＳ ゴシック" panose="020B0609070205080204" pitchFamily="49" charset="-128"/>
                        </a:rPr>
                        <a:t>(</a:t>
                      </a:r>
                      <a:r>
                        <a:rPr kumimoji="1" lang="ja-JP" altLang="en-US" sz="900" b="0" dirty="0" smtClean="0">
                          <a:solidFill>
                            <a:schemeClr val="tx1"/>
                          </a:solidFill>
                          <a:latin typeface="ＭＳ ゴシック" panose="020B0609070205080204" pitchFamily="49" charset="-128"/>
                          <a:ea typeface="ＭＳ ゴシック" panose="020B0609070205080204" pitchFamily="49" charset="-128"/>
                        </a:rPr>
                        <a:t>外注</a:t>
                      </a:r>
                      <a:r>
                        <a:rPr kumimoji="1" lang="en-US" altLang="ja-JP" sz="900" b="0" dirty="0" smtClean="0">
                          <a:solidFill>
                            <a:schemeClr val="tx1"/>
                          </a:solidFill>
                          <a:latin typeface="ＭＳ ゴシック" panose="020B0609070205080204" pitchFamily="49" charset="-128"/>
                          <a:ea typeface="ＭＳ ゴシック" panose="020B0609070205080204" pitchFamily="49" charset="-128"/>
                        </a:rPr>
                        <a:t>)</a:t>
                      </a:r>
                    </a:p>
                    <a:p>
                      <a:pPr algn="l"/>
                      <a:r>
                        <a:rPr kumimoji="1" lang="en-US" altLang="ja-JP" sz="900" b="0" dirty="0" smtClean="0">
                          <a:solidFill>
                            <a:schemeClr val="tx1"/>
                          </a:solidFill>
                          <a:latin typeface="ＭＳ ゴシック" panose="020B0609070205080204" pitchFamily="49" charset="-128"/>
                          <a:ea typeface="ＭＳ ゴシック" panose="020B0609070205080204" pitchFamily="49" charset="-128"/>
                        </a:rPr>
                        <a:t>BIM</a:t>
                      </a:r>
                      <a:r>
                        <a:rPr kumimoji="1" lang="ja-JP" altLang="en-US" sz="900" b="0" dirty="0" smtClean="0">
                          <a:solidFill>
                            <a:schemeClr val="tx1"/>
                          </a:solidFill>
                          <a:latin typeface="ＭＳ ゴシック" panose="020B0609070205080204" pitchFamily="49" charset="-128"/>
                          <a:ea typeface="ＭＳ ゴシック" panose="020B0609070205080204" pitchFamily="49" charset="-128"/>
                        </a:rPr>
                        <a:t>ﾏﾈｼﾞｬｰ</a:t>
                      </a:r>
                      <a:r>
                        <a:rPr kumimoji="1" lang="en-US" altLang="ja-JP" sz="900" b="0" dirty="0" smtClean="0">
                          <a:solidFill>
                            <a:schemeClr val="tx1"/>
                          </a:solidFill>
                          <a:latin typeface="ＭＳ ゴシック" panose="020B0609070205080204" pitchFamily="49" charset="-128"/>
                          <a:ea typeface="ＭＳ ゴシック" panose="020B0609070205080204" pitchFamily="49" charset="-128"/>
                        </a:rPr>
                        <a:t>(</a:t>
                      </a:r>
                      <a:r>
                        <a:rPr kumimoji="1" lang="ja-JP" altLang="en-US" sz="900" b="0" dirty="0" smtClean="0">
                          <a:solidFill>
                            <a:schemeClr val="tx1"/>
                          </a:solidFill>
                          <a:latin typeface="ＭＳ ゴシック" panose="020B0609070205080204" pitchFamily="49" charset="-128"/>
                          <a:ea typeface="ＭＳ ゴシック" panose="020B0609070205080204" pitchFamily="49" charset="-128"/>
                        </a:rPr>
                        <a:t>自社</a:t>
                      </a:r>
                      <a:r>
                        <a:rPr kumimoji="1" lang="en-US" altLang="ja-JP" sz="900" b="0" dirty="0" smtClean="0">
                          <a:solidFill>
                            <a:schemeClr val="tx1"/>
                          </a:solidFill>
                          <a:latin typeface="ＭＳ ゴシック" panose="020B0609070205080204" pitchFamily="49" charset="-128"/>
                          <a:ea typeface="ＭＳ ゴシック" panose="020B0609070205080204" pitchFamily="49" charset="-128"/>
                        </a:rPr>
                        <a:t>)</a:t>
                      </a:r>
                    </a:p>
                  </a:txBody>
                  <a:tcPr anchor="ctr">
                    <a:lnL w="635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extLst>
                  <a:ext uri="{0D108BD9-81ED-4DB2-BD59-A6C34878D82A}">
                    <a16:rowId xmlns:a16="http://schemas.microsoft.com/office/drawing/2014/main" val="3030981635"/>
                  </a:ext>
                </a:extLst>
              </a:tr>
            </a:tbl>
          </a:graphicData>
        </a:graphic>
      </p:graphicFrame>
      <p:sp>
        <p:nvSpPr>
          <p:cNvPr id="11" name="テキスト ボックス 10"/>
          <p:cNvSpPr txBox="1"/>
          <p:nvPr/>
        </p:nvSpPr>
        <p:spPr>
          <a:xfrm>
            <a:off x="3268301" y="1827106"/>
            <a:ext cx="1964602" cy="253916"/>
          </a:xfrm>
          <a:prstGeom prst="rect">
            <a:avLst/>
          </a:prstGeom>
          <a:noFill/>
        </p:spPr>
        <p:txBody>
          <a:bodyPr wrap="square" rtlCol="0">
            <a:spAutoFit/>
          </a:bodyPr>
          <a:lstStyle/>
          <a:p>
            <a:r>
              <a:rPr kumimoji="1" lang="ja-JP" altLang="en-US" sz="1050" b="1" dirty="0" smtClean="0">
                <a:latin typeface="ＭＳ ゴシック" panose="020B0609070205080204" pitchFamily="49" charset="-128"/>
                <a:ea typeface="ＭＳ ゴシック" panose="020B0609070205080204" pitchFamily="49" charset="-128"/>
              </a:rPr>
              <a:t>代表事業者</a:t>
            </a:r>
            <a:r>
              <a:rPr kumimoji="1" lang="en-US" altLang="ja-JP" sz="1050" b="1" dirty="0" smtClean="0">
                <a:latin typeface="ＭＳ ゴシック" panose="020B0609070205080204" pitchFamily="49" charset="-128"/>
                <a:ea typeface="ＭＳ ゴシック" panose="020B0609070205080204" pitchFamily="49" charset="-128"/>
              </a:rPr>
              <a:t>(</a:t>
            </a:r>
            <a:r>
              <a:rPr kumimoji="1" lang="ja-JP" altLang="en-US" sz="1050" b="1" dirty="0" smtClean="0">
                <a:latin typeface="ＭＳ ゴシック" panose="020B0609070205080204" pitchFamily="49" charset="-128"/>
                <a:ea typeface="ＭＳ ゴシック" panose="020B0609070205080204" pitchFamily="49" charset="-128"/>
              </a:rPr>
              <a:t>元請</a:t>
            </a:r>
            <a:r>
              <a:rPr kumimoji="1" lang="en-US" altLang="ja-JP" sz="1050" b="1" dirty="0" smtClean="0">
                <a:latin typeface="ＭＳ ゴシック" panose="020B0609070205080204" pitchFamily="49" charset="-128"/>
                <a:ea typeface="ＭＳ ゴシック" panose="020B0609070205080204" pitchFamily="49" charset="-128"/>
              </a:rPr>
              <a:t>)</a:t>
            </a:r>
            <a:endParaRPr kumimoji="1" lang="ja-JP" altLang="en-US" sz="1050" b="1" dirty="0">
              <a:latin typeface="ＭＳ ゴシック" panose="020B0609070205080204" pitchFamily="49" charset="-128"/>
              <a:ea typeface="ＭＳ ゴシック" panose="020B0609070205080204" pitchFamily="49" charset="-128"/>
            </a:endParaRPr>
          </a:p>
        </p:txBody>
      </p:sp>
      <p:graphicFrame>
        <p:nvGraphicFramePr>
          <p:cNvPr id="13" name="表 12"/>
          <p:cNvGraphicFramePr>
            <a:graphicFrameLocks noGrp="1"/>
          </p:cNvGraphicFramePr>
          <p:nvPr>
            <p:extLst>
              <p:ext uri="{D42A27DB-BD31-4B8C-83A1-F6EECF244321}">
                <p14:modId xmlns:p14="http://schemas.microsoft.com/office/powerpoint/2010/main" val="1391254449"/>
              </p:ext>
            </p:extLst>
          </p:nvPr>
        </p:nvGraphicFramePr>
        <p:xfrm>
          <a:off x="841972" y="2069406"/>
          <a:ext cx="2073245" cy="477992"/>
        </p:xfrm>
        <a:graphic>
          <a:graphicData uri="http://schemas.openxmlformats.org/drawingml/2006/table">
            <a:tbl>
              <a:tblPr firstRow="1" bandRow="1">
                <a:tableStyleId>{5C22544A-7EE6-4342-B048-85BDC9FD1C3A}</a:tableStyleId>
              </a:tblPr>
              <a:tblGrid>
                <a:gridCol w="709224">
                  <a:extLst>
                    <a:ext uri="{9D8B030D-6E8A-4147-A177-3AD203B41FA5}">
                      <a16:colId xmlns:a16="http://schemas.microsoft.com/office/drawing/2014/main" val="1988193540"/>
                    </a:ext>
                  </a:extLst>
                </a:gridCol>
                <a:gridCol w="1364021">
                  <a:extLst>
                    <a:ext uri="{9D8B030D-6E8A-4147-A177-3AD203B41FA5}">
                      <a16:colId xmlns:a16="http://schemas.microsoft.com/office/drawing/2014/main" val="3841258783"/>
                    </a:ext>
                  </a:extLst>
                </a:gridCol>
              </a:tblGrid>
              <a:tr h="215791">
                <a:tc>
                  <a:txBody>
                    <a:bodyPr/>
                    <a:lstStyle/>
                    <a:p>
                      <a:pPr algn="ctr"/>
                      <a:r>
                        <a:rPr kumimoji="1" lang="ja-JP" altLang="en-US" sz="900" b="0" dirty="0" smtClean="0">
                          <a:solidFill>
                            <a:schemeClr val="tx1"/>
                          </a:solidFill>
                          <a:latin typeface="ＭＳ ゴシック" panose="020B0609070205080204" pitchFamily="49" charset="-128"/>
                          <a:ea typeface="ＭＳ ゴシック" panose="020B0609070205080204" pitchFamily="49" charset="-128"/>
                        </a:rPr>
                        <a:t>会社名</a:t>
                      </a:r>
                      <a:endParaRPr kumimoji="1" lang="ja-JP" altLang="en-US" sz="900" b="0" dirty="0">
                        <a:solidFill>
                          <a:schemeClr val="tx1"/>
                        </a:solidFill>
                        <a:latin typeface="ＭＳ ゴシック" panose="020B0609070205080204" pitchFamily="49" charset="-128"/>
                        <a:ea typeface="ＭＳ ゴシック" panose="020B0609070205080204" pitchFamily="49" charset="-128"/>
                      </a:endParaRPr>
                    </a:p>
                  </a:txBody>
                  <a:tcPr anchor="ctr">
                    <a:lnL w="1270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algn="ctr"/>
                      <a:r>
                        <a:rPr kumimoji="1" lang="ja-JP" altLang="en-US" sz="900" b="0" dirty="0" smtClean="0">
                          <a:solidFill>
                            <a:schemeClr val="tx1"/>
                          </a:solidFill>
                          <a:latin typeface="ＭＳ ゴシック" panose="020B0609070205080204" pitchFamily="49" charset="-128"/>
                          <a:ea typeface="ＭＳ ゴシック" panose="020B0609070205080204" pitchFamily="49" charset="-128"/>
                        </a:rPr>
                        <a:t>株式会社Ｂ</a:t>
                      </a:r>
                      <a:endParaRPr kumimoji="1" lang="en-US" altLang="ja-JP" sz="900" b="0" dirty="0" smtClean="0">
                        <a:solidFill>
                          <a:schemeClr val="tx1"/>
                        </a:solidFill>
                        <a:latin typeface="ＭＳ ゴシック" panose="020B0609070205080204" pitchFamily="49" charset="-128"/>
                        <a:ea typeface="ＭＳ ゴシック" panose="020B0609070205080204" pitchFamily="49" charset="-128"/>
                      </a:endParaRPr>
                    </a:p>
                  </a:txBody>
                  <a:tcPr anchor="ctr">
                    <a:lnL w="635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3138122409"/>
                  </a:ext>
                </a:extLst>
              </a:tr>
              <a:tr h="249392">
                <a:tc>
                  <a:txBody>
                    <a:bodyPr/>
                    <a:lstStyle/>
                    <a:p>
                      <a:pPr algn="ctr"/>
                      <a:r>
                        <a:rPr kumimoji="1" lang="ja-JP" altLang="en-US" sz="900" b="0" dirty="0" smtClean="0">
                          <a:solidFill>
                            <a:schemeClr val="tx1"/>
                          </a:solidFill>
                          <a:latin typeface="ＭＳ ゴシック" panose="020B0609070205080204" pitchFamily="49" charset="-128"/>
                          <a:ea typeface="ＭＳ ゴシック" panose="020B0609070205080204" pitchFamily="49" charset="-128"/>
                        </a:rPr>
                        <a:t>契約業務</a:t>
                      </a:r>
                      <a:endParaRPr kumimoji="1" lang="ja-JP" altLang="en-US" sz="900" b="0" dirty="0">
                        <a:solidFill>
                          <a:schemeClr val="tx1"/>
                        </a:solidFill>
                        <a:latin typeface="ＭＳ ゴシック" panose="020B0609070205080204" pitchFamily="49" charset="-128"/>
                        <a:ea typeface="ＭＳ ゴシック" panose="020B0609070205080204" pitchFamily="49" charset="-128"/>
                      </a:endParaRPr>
                    </a:p>
                  </a:txBody>
                  <a:tcPr anchor="ctr">
                    <a:lnL w="1270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algn="ctr"/>
                      <a:r>
                        <a:rPr kumimoji="1" lang="en-US" altLang="ja-JP" sz="900" b="0" dirty="0" smtClean="0">
                          <a:solidFill>
                            <a:schemeClr val="tx1"/>
                          </a:solidFill>
                          <a:latin typeface="ＭＳ ゴシック" panose="020B0609070205080204" pitchFamily="49" charset="-128"/>
                          <a:ea typeface="ＭＳ ゴシック" panose="020B0609070205080204" pitchFamily="49" charset="-128"/>
                        </a:rPr>
                        <a:t>BIM</a:t>
                      </a:r>
                      <a:r>
                        <a:rPr kumimoji="1" lang="ja-JP" altLang="en-US" sz="900" b="0" dirty="0" smtClean="0">
                          <a:solidFill>
                            <a:schemeClr val="tx1"/>
                          </a:solidFill>
                          <a:latin typeface="ＭＳ ゴシック" panose="020B0609070205080204" pitchFamily="49" charset="-128"/>
                          <a:ea typeface="ＭＳ ゴシック" panose="020B0609070205080204" pitchFamily="49" charset="-128"/>
                        </a:rPr>
                        <a:t>ｺｰﾃﾞｨﾈｰﾀｰ</a:t>
                      </a:r>
                      <a:endParaRPr kumimoji="1" lang="ja-JP" altLang="en-US" sz="900" b="0" dirty="0">
                        <a:solidFill>
                          <a:schemeClr val="tx1"/>
                        </a:solidFill>
                        <a:latin typeface="ＭＳ ゴシック" panose="020B0609070205080204" pitchFamily="49" charset="-128"/>
                        <a:ea typeface="ＭＳ ゴシック" panose="020B0609070205080204" pitchFamily="49" charset="-128"/>
                      </a:endParaRPr>
                    </a:p>
                  </a:txBody>
                  <a:tcPr anchor="ctr">
                    <a:lnL w="635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3324283713"/>
                  </a:ext>
                </a:extLst>
              </a:tr>
            </a:tbl>
          </a:graphicData>
        </a:graphic>
      </p:graphicFrame>
      <p:sp>
        <p:nvSpPr>
          <p:cNvPr id="14" name="テキスト ボックス 13"/>
          <p:cNvSpPr txBox="1"/>
          <p:nvPr/>
        </p:nvSpPr>
        <p:spPr>
          <a:xfrm>
            <a:off x="841972" y="1846433"/>
            <a:ext cx="1964602" cy="253916"/>
          </a:xfrm>
          <a:prstGeom prst="rect">
            <a:avLst/>
          </a:prstGeom>
          <a:noFill/>
        </p:spPr>
        <p:txBody>
          <a:bodyPr wrap="square" rtlCol="0">
            <a:spAutoFit/>
          </a:bodyPr>
          <a:lstStyle/>
          <a:p>
            <a:r>
              <a:rPr kumimoji="1" lang="ja-JP" altLang="en-US" sz="1050" b="1" dirty="0">
                <a:latin typeface="ＭＳ ゴシック" panose="020B0609070205080204" pitchFamily="49" charset="-128"/>
                <a:ea typeface="ＭＳ ゴシック" panose="020B0609070205080204" pitchFamily="49" charset="-128"/>
              </a:rPr>
              <a:t>外注</a:t>
            </a:r>
            <a:r>
              <a:rPr kumimoji="1" lang="en-US" altLang="ja-JP" sz="1050" b="1" dirty="0" smtClean="0">
                <a:latin typeface="ＭＳ ゴシック" panose="020B0609070205080204" pitchFamily="49" charset="-128"/>
                <a:ea typeface="ＭＳ ゴシック" panose="020B0609070205080204" pitchFamily="49" charset="-128"/>
              </a:rPr>
              <a:t>(</a:t>
            </a:r>
            <a:r>
              <a:rPr kumimoji="1" lang="ja-JP" altLang="en-US" sz="1050" b="1" dirty="0" smtClean="0">
                <a:latin typeface="ＭＳ ゴシック" panose="020B0609070205080204" pitchFamily="49" charset="-128"/>
                <a:ea typeface="ＭＳ ゴシック" panose="020B0609070205080204" pitchFamily="49" charset="-128"/>
              </a:rPr>
              <a:t>委託</a:t>
            </a:r>
            <a:r>
              <a:rPr kumimoji="1" lang="en-US" altLang="ja-JP" sz="1050" b="1" dirty="0" smtClean="0">
                <a:latin typeface="ＭＳ ゴシック" panose="020B0609070205080204" pitchFamily="49" charset="-128"/>
                <a:ea typeface="ＭＳ ゴシック" panose="020B0609070205080204" pitchFamily="49" charset="-128"/>
              </a:rPr>
              <a:t>)</a:t>
            </a:r>
            <a:endParaRPr kumimoji="1" lang="ja-JP" altLang="en-US" sz="1050" b="1" dirty="0">
              <a:latin typeface="ＭＳ ゴシック" panose="020B0609070205080204" pitchFamily="49" charset="-128"/>
              <a:ea typeface="ＭＳ ゴシック" panose="020B0609070205080204" pitchFamily="49" charset="-128"/>
            </a:endParaRPr>
          </a:p>
        </p:txBody>
      </p:sp>
      <p:cxnSp>
        <p:nvCxnSpPr>
          <p:cNvPr id="16" name="直線コネクタ 15"/>
          <p:cNvCxnSpPr/>
          <p:nvPr/>
        </p:nvCxnSpPr>
        <p:spPr>
          <a:xfrm flipV="1">
            <a:off x="2906162" y="2301904"/>
            <a:ext cx="416460" cy="598"/>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aphicFrame>
        <p:nvGraphicFramePr>
          <p:cNvPr id="18" name="表 17"/>
          <p:cNvGraphicFramePr>
            <a:graphicFrameLocks noGrp="1"/>
          </p:cNvGraphicFramePr>
          <p:nvPr>
            <p:extLst>
              <p:ext uri="{D42A27DB-BD31-4B8C-83A1-F6EECF244321}">
                <p14:modId xmlns:p14="http://schemas.microsoft.com/office/powerpoint/2010/main" val="4089698749"/>
              </p:ext>
            </p:extLst>
          </p:nvPr>
        </p:nvGraphicFramePr>
        <p:xfrm>
          <a:off x="7550589" y="2063779"/>
          <a:ext cx="1086417" cy="228600"/>
        </p:xfrm>
        <a:graphic>
          <a:graphicData uri="http://schemas.openxmlformats.org/drawingml/2006/table">
            <a:tbl>
              <a:tblPr firstRow="1" bandRow="1">
                <a:tableStyleId>{5C22544A-7EE6-4342-B048-85BDC9FD1C3A}</a:tableStyleId>
              </a:tblPr>
              <a:tblGrid>
                <a:gridCol w="1086417">
                  <a:extLst>
                    <a:ext uri="{9D8B030D-6E8A-4147-A177-3AD203B41FA5}">
                      <a16:colId xmlns:a16="http://schemas.microsoft.com/office/drawing/2014/main" val="1988193540"/>
                    </a:ext>
                  </a:extLst>
                </a:gridCol>
              </a:tblGrid>
              <a:tr h="222973">
                <a:tc>
                  <a:txBody>
                    <a:bodyPr/>
                    <a:lstStyle/>
                    <a:p>
                      <a:pPr algn="ctr"/>
                      <a:r>
                        <a:rPr kumimoji="1" lang="ja-JP" altLang="en-US" sz="900" b="0" dirty="0" smtClean="0">
                          <a:solidFill>
                            <a:schemeClr val="tx1"/>
                          </a:solidFill>
                          <a:latin typeface="ＭＳ ゴシック" panose="020B0609070205080204" pitchFamily="49" charset="-128"/>
                          <a:ea typeface="ＭＳ ゴシック" panose="020B0609070205080204" pitchFamily="49" charset="-128"/>
                        </a:rPr>
                        <a:t>代表事業者</a:t>
                      </a:r>
                      <a:endParaRPr kumimoji="1" lang="ja-JP" altLang="en-US" sz="900" b="0" dirty="0">
                        <a:solidFill>
                          <a:schemeClr val="tx1"/>
                        </a:solidFill>
                        <a:latin typeface="ＭＳ ゴシック" panose="020B0609070205080204" pitchFamily="49" charset="-128"/>
                        <a:ea typeface="ＭＳ ゴシック" panose="020B0609070205080204" pitchFamily="49"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extLst>
                  <a:ext uri="{0D108BD9-81ED-4DB2-BD59-A6C34878D82A}">
                    <a16:rowId xmlns:a16="http://schemas.microsoft.com/office/drawing/2014/main" val="3138122409"/>
                  </a:ext>
                </a:extLst>
              </a:tr>
            </a:tbl>
          </a:graphicData>
        </a:graphic>
      </p:graphicFrame>
      <p:graphicFrame>
        <p:nvGraphicFramePr>
          <p:cNvPr id="19" name="表 18"/>
          <p:cNvGraphicFramePr>
            <a:graphicFrameLocks noGrp="1"/>
          </p:cNvGraphicFramePr>
          <p:nvPr>
            <p:extLst>
              <p:ext uri="{D42A27DB-BD31-4B8C-83A1-F6EECF244321}">
                <p14:modId xmlns:p14="http://schemas.microsoft.com/office/powerpoint/2010/main" val="866578043"/>
              </p:ext>
            </p:extLst>
          </p:nvPr>
        </p:nvGraphicFramePr>
        <p:xfrm>
          <a:off x="7550589" y="2365478"/>
          <a:ext cx="1086417" cy="228600"/>
        </p:xfrm>
        <a:graphic>
          <a:graphicData uri="http://schemas.openxmlformats.org/drawingml/2006/table">
            <a:tbl>
              <a:tblPr firstRow="1" bandRow="1">
                <a:tableStyleId>{5C22544A-7EE6-4342-B048-85BDC9FD1C3A}</a:tableStyleId>
              </a:tblPr>
              <a:tblGrid>
                <a:gridCol w="1086417">
                  <a:extLst>
                    <a:ext uri="{9D8B030D-6E8A-4147-A177-3AD203B41FA5}">
                      <a16:colId xmlns:a16="http://schemas.microsoft.com/office/drawing/2014/main" val="1988193540"/>
                    </a:ext>
                  </a:extLst>
                </a:gridCol>
              </a:tblGrid>
              <a:tr h="222973">
                <a:tc>
                  <a:txBody>
                    <a:bodyPr/>
                    <a:lstStyle/>
                    <a:p>
                      <a:pPr algn="ctr"/>
                      <a:r>
                        <a:rPr kumimoji="1" lang="ja-JP" altLang="en-US" sz="900" b="0" dirty="0" smtClean="0">
                          <a:solidFill>
                            <a:schemeClr val="tx1"/>
                          </a:solidFill>
                          <a:latin typeface="ＭＳ ゴシック" panose="020B0609070205080204" pitchFamily="49" charset="-128"/>
                          <a:ea typeface="ＭＳ ゴシック" panose="020B0609070205080204" pitchFamily="49" charset="-128"/>
                        </a:rPr>
                        <a:t>協力事業者</a:t>
                      </a:r>
                      <a:endParaRPr kumimoji="1" lang="ja-JP" altLang="en-US" sz="900" b="0" dirty="0">
                        <a:solidFill>
                          <a:schemeClr val="tx1"/>
                        </a:solidFill>
                        <a:latin typeface="ＭＳ ゴシック" panose="020B0609070205080204" pitchFamily="49" charset="-128"/>
                        <a:ea typeface="ＭＳ ゴシック" panose="020B0609070205080204" pitchFamily="49"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val="3138122409"/>
                  </a:ext>
                </a:extLst>
              </a:tr>
            </a:tbl>
          </a:graphicData>
        </a:graphic>
      </p:graphicFrame>
      <p:graphicFrame>
        <p:nvGraphicFramePr>
          <p:cNvPr id="20" name="表 19"/>
          <p:cNvGraphicFramePr>
            <a:graphicFrameLocks noGrp="1"/>
          </p:cNvGraphicFramePr>
          <p:nvPr>
            <p:extLst>
              <p:ext uri="{D42A27DB-BD31-4B8C-83A1-F6EECF244321}">
                <p14:modId xmlns:p14="http://schemas.microsoft.com/office/powerpoint/2010/main" val="4194564486"/>
              </p:ext>
            </p:extLst>
          </p:nvPr>
        </p:nvGraphicFramePr>
        <p:xfrm>
          <a:off x="7550588" y="2669514"/>
          <a:ext cx="1086417" cy="228600"/>
        </p:xfrm>
        <a:graphic>
          <a:graphicData uri="http://schemas.openxmlformats.org/drawingml/2006/table">
            <a:tbl>
              <a:tblPr firstRow="1" bandRow="1">
                <a:tableStyleId>{5C22544A-7EE6-4342-B048-85BDC9FD1C3A}</a:tableStyleId>
              </a:tblPr>
              <a:tblGrid>
                <a:gridCol w="1086417">
                  <a:extLst>
                    <a:ext uri="{9D8B030D-6E8A-4147-A177-3AD203B41FA5}">
                      <a16:colId xmlns:a16="http://schemas.microsoft.com/office/drawing/2014/main" val="1988193540"/>
                    </a:ext>
                  </a:extLst>
                </a:gridCol>
              </a:tblGrid>
              <a:tr h="222973">
                <a:tc>
                  <a:txBody>
                    <a:bodyPr/>
                    <a:lstStyle/>
                    <a:p>
                      <a:pPr algn="ctr"/>
                      <a:r>
                        <a:rPr kumimoji="1" lang="ja-JP" altLang="en-US" sz="900" b="0" dirty="0" smtClean="0">
                          <a:solidFill>
                            <a:schemeClr val="tx1"/>
                          </a:solidFill>
                          <a:latin typeface="ＭＳ ゴシック" panose="020B0609070205080204" pitchFamily="49" charset="-128"/>
                          <a:ea typeface="ＭＳ ゴシック" panose="020B0609070205080204" pitchFamily="49" charset="-128"/>
                        </a:rPr>
                        <a:t>外注</a:t>
                      </a:r>
                      <a:endParaRPr kumimoji="1" lang="ja-JP" altLang="en-US" sz="900" b="0" dirty="0">
                        <a:solidFill>
                          <a:schemeClr val="tx1"/>
                        </a:solidFill>
                        <a:latin typeface="ＭＳ ゴシック" panose="020B0609070205080204" pitchFamily="49" charset="-128"/>
                        <a:ea typeface="ＭＳ ゴシック" panose="020B0609070205080204" pitchFamily="49"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3138122409"/>
                  </a:ext>
                </a:extLst>
              </a:tr>
            </a:tbl>
          </a:graphicData>
        </a:graphic>
      </p:graphicFrame>
      <p:graphicFrame>
        <p:nvGraphicFramePr>
          <p:cNvPr id="21" name="表 20"/>
          <p:cNvGraphicFramePr>
            <a:graphicFrameLocks noGrp="1"/>
          </p:cNvGraphicFramePr>
          <p:nvPr>
            <p:extLst>
              <p:ext uri="{D42A27DB-BD31-4B8C-83A1-F6EECF244321}">
                <p14:modId xmlns:p14="http://schemas.microsoft.com/office/powerpoint/2010/main" val="1429122298"/>
              </p:ext>
            </p:extLst>
          </p:nvPr>
        </p:nvGraphicFramePr>
        <p:xfrm>
          <a:off x="7550588" y="2971213"/>
          <a:ext cx="1086417" cy="228600"/>
        </p:xfrm>
        <a:graphic>
          <a:graphicData uri="http://schemas.openxmlformats.org/drawingml/2006/table">
            <a:tbl>
              <a:tblPr firstRow="1" bandRow="1">
                <a:tableStyleId>{5C22544A-7EE6-4342-B048-85BDC9FD1C3A}</a:tableStyleId>
              </a:tblPr>
              <a:tblGrid>
                <a:gridCol w="1086417">
                  <a:extLst>
                    <a:ext uri="{9D8B030D-6E8A-4147-A177-3AD203B41FA5}">
                      <a16:colId xmlns:a16="http://schemas.microsoft.com/office/drawing/2014/main" val="1988193540"/>
                    </a:ext>
                  </a:extLst>
                </a:gridCol>
              </a:tblGrid>
              <a:tr h="222973">
                <a:tc>
                  <a:txBody>
                    <a:bodyPr/>
                    <a:lstStyle/>
                    <a:p>
                      <a:pPr algn="ctr"/>
                      <a:r>
                        <a:rPr kumimoji="1" lang="ja-JP" altLang="en-US" sz="900" b="0" dirty="0" smtClean="0">
                          <a:solidFill>
                            <a:schemeClr val="tx1"/>
                          </a:solidFill>
                          <a:latin typeface="ＭＳ ゴシック" panose="020B0609070205080204" pitchFamily="49" charset="-128"/>
                          <a:ea typeface="ＭＳ ゴシック" panose="020B0609070205080204" pitchFamily="49" charset="-128"/>
                        </a:rPr>
                        <a:t>その他事業者</a:t>
                      </a:r>
                      <a:endParaRPr kumimoji="1" lang="ja-JP" altLang="en-US" sz="900" b="0" dirty="0">
                        <a:solidFill>
                          <a:schemeClr val="tx1"/>
                        </a:solidFill>
                        <a:latin typeface="ＭＳ ゴシック" panose="020B0609070205080204" pitchFamily="49" charset="-128"/>
                        <a:ea typeface="ＭＳ ゴシック" panose="020B0609070205080204" pitchFamily="49"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3138122409"/>
                  </a:ext>
                </a:extLst>
              </a:tr>
            </a:tbl>
          </a:graphicData>
        </a:graphic>
      </p:graphicFrame>
      <p:graphicFrame>
        <p:nvGraphicFramePr>
          <p:cNvPr id="23" name="表 22"/>
          <p:cNvGraphicFramePr>
            <a:graphicFrameLocks noGrp="1"/>
          </p:cNvGraphicFramePr>
          <p:nvPr>
            <p:extLst>
              <p:ext uri="{D42A27DB-BD31-4B8C-83A1-F6EECF244321}">
                <p14:modId xmlns:p14="http://schemas.microsoft.com/office/powerpoint/2010/main" val="3000786662"/>
              </p:ext>
            </p:extLst>
          </p:nvPr>
        </p:nvGraphicFramePr>
        <p:xfrm>
          <a:off x="1867487" y="3908092"/>
          <a:ext cx="2234246" cy="828040"/>
        </p:xfrm>
        <a:graphic>
          <a:graphicData uri="http://schemas.openxmlformats.org/drawingml/2006/table">
            <a:tbl>
              <a:tblPr firstRow="1" bandRow="1">
                <a:tableStyleId>{5C22544A-7EE6-4342-B048-85BDC9FD1C3A}</a:tableStyleId>
              </a:tblPr>
              <a:tblGrid>
                <a:gridCol w="884766">
                  <a:extLst>
                    <a:ext uri="{9D8B030D-6E8A-4147-A177-3AD203B41FA5}">
                      <a16:colId xmlns:a16="http://schemas.microsoft.com/office/drawing/2014/main" val="1988193540"/>
                    </a:ext>
                  </a:extLst>
                </a:gridCol>
                <a:gridCol w="1349480">
                  <a:extLst>
                    <a:ext uri="{9D8B030D-6E8A-4147-A177-3AD203B41FA5}">
                      <a16:colId xmlns:a16="http://schemas.microsoft.com/office/drawing/2014/main" val="3841258783"/>
                    </a:ext>
                  </a:extLst>
                </a:gridCol>
              </a:tblGrid>
              <a:tr h="214517">
                <a:tc>
                  <a:txBody>
                    <a:bodyPr/>
                    <a:lstStyle/>
                    <a:p>
                      <a:pPr algn="ctr"/>
                      <a:r>
                        <a:rPr kumimoji="1" lang="ja-JP" altLang="en-US" sz="900" b="0" dirty="0" smtClean="0">
                          <a:solidFill>
                            <a:schemeClr val="tx1"/>
                          </a:solidFill>
                          <a:latin typeface="ＭＳ ゴシック" panose="020B0609070205080204" pitchFamily="49" charset="-128"/>
                          <a:ea typeface="ＭＳ ゴシック" panose="020B0609070205080204" pitchFamily="49" charset="-128"/>
                        </a:rPr>
                        <a:t>会社名</a:t>
                      </a:r>
                      <a:endParaRPr kumimoji="1" lang="ja-JP" altLang="en-US" sz="900" b="0" dirty="0">
                        <a:solidFill>
                          <a:schemeClr val="tx1"/>
                        </a:solidFill>
                        <a:latin typeface="ＭＳ ゴシック" panose="020B0609070205080204" pitchFamily="49" charset="-128"/>
                        <a:ea typeface="ＭＳ ゴシック" panose="020B0609070205080204" pitchFamily="49" charset="-128"/>
                      </a:endParaRPr>
                    </a:p>
                  </a:txBody>
                  <a:tcPr anchor="ctr">
                    <a:lnL w="1270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l"/>
                      <a:r>
                        <a:rPr kumimoji="1" lang="ja-JP" altLang="en-US" sz="900" b="0" dirty="0" smtClean="0">
                          <a:solidFill>
                            <a:schemeClr val="tx1"/>
                          </a:solidFill>
                          <a:latin typeface="ＭＳ ゴシック" panose="020B0609070205080204" pitchFamily="49" charset="-128"/>
                          <a:ea typeface="ＭＳ ゴシック" panose="020B0609070205080204" pitchFamily="49" charset="-128"/>
                        </a:rPr>
                        <a:t>株式会社Ｃ</a:t>
                      </a:r>
                      <a:endParaRPr kumimoji="1" lang="ja-JP" altLang="en-US" sz="900" b="0" dirty="0">
                        <a:solidFill>
                          <a:schemeClr val="tx1"/>
                        </a:solidFill>
                        <a:latin typeface="ＭＳ ゴシック" panose="020B0609070205080204" pitchFamily="49" charset="-128"/>
                        <a:ea typeface="ＭＳ ゴシック" panose="020B0609070205080204" pitchFamily="49" charset="-128"/>
                      </a:endParaRPr>
                    </a:p>
                  </a:txBody>
                  <a:tcPr anchor="ctr">
                    <a:lnL w="635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val="3138122409"/>
                  </a:ext>
                </a:extLst>
              </a:tr>
              <a:tr h="212254">
                <a:tc>
                  <a:txBody>
                    <a:bodyPr/>
                    <a:lstStyle/>
                    <a:p>
                      <a:pPr algn="ctr"/>
                      <a:r>
                        <a:rPr kumimoji="1" lang="ja-JP" altLang="en-US" sz="900" b="0" dirty="0" smtClean="0">
                          <a:solidFill>
                            <a:schemeClr val="tx1"/>
                          </a:solidFill>
                          <a:latin typeface="ＭＳ ゴシック" panose="020B0609070205080204" pitchFamily="49" charset="-128"/>
                          <a:ea typeface="ＭＳ ゴシック" panose="020B0609070205080204" pitchFamily="49" charset="-128"/>
                        </a:rPr>
                        <a:t>契約業務</a:t>
                      </a:r>
                      <a:endParaRPr kumimoji="1" lang="ja-JP" altLang="en-US" sz="900" b="0" dirty="0">
                        <a:solidFill>
                          <a:schemeClr val="tx1"/>
                        </a:solidFill>
                        <a:latin typeface="ＭＳ ゴシック" panose="020B0609070205080204" pitchFamily="49" charset="-128"/>
                        <a:ea typeface="ＭＳ ゴシック" panose="020B0609070205080204" pitchFamily="49" charset="-128"/>
                      </a:endParaRPr>
                    </a:p>
                  </a:txBody>
                  <a:tcPr anchor="ctr">
                    <a:lnL w="1270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l"/>
                      <a:r>
                        <a:rPr kumimoji="1" lang="ja-JP" altLang="en-US" sz="900" b="0" dirty="0" smtClean="0">
                          <a:solidFill>
                            <a:schemeClr val="tx1"/>
                          </a:solidFill>
                          <a:latin typeface="ＭＳ ゴシック" panose="020B0609070205080204" pitchFamily="49" charset="-128"/>
                          <a:ea typeface="ＭＳ ゴシック" panose="020B0609070205080204" pitchFamily="49" charset="-128"/>
                        </a:rPr>
                        <a:t>意匠設計</a:t>
                      </a:r>
                      <a:endParaRPr kumimoji="1" lang="ja-JP" altLang="en-US" sz="900" b="0" dirty="0">
                        <a:solidFill>
                          <a:schemeClr val="tx1"/>
                        </a:solidFill>
                        <a:latin typeface="ＭＳ ゴシック" panose="020B0609070205080204" pitchFamily="49" charset="-128"/>
                        <a:ea typeface="ＭＳ ゴシック" panose="020B0609070205080204" pitchFamily="49" charset="-128"/>
                      </a:endParaRPr>
                    </a:p>
                  </a:txBody>
                  <a:tcPr anchor="ctr">
                    <a:lnL w="635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val="3324283713"/>
                  </a:ext>
                </a:extLst>
              </a:tr>
              <a:tr h="370840">
                <a:tc>
                  <a:txBody>
                    <a:bodyPr/>
                    <a:lstStyle/>
                    <a:p>
                      <a:pPr algn="ctr"/>
                      <a:r>
                        <a:rPr kumimoji="1" lang="ja-JP" altLang="en-US" sz="900" b="0" dirty="0" smtClean="0">
                          <a:solidFill>
                            <a:schemeClr val="tx1"/>
                          </a:solidFill>
                          <a:latin typeface="ＭＳ ゴシック" panose="020B0609070205080204" pitchFamily="49" charset="-128"/>
                          <a:ea typeface="ＭＳ ゴシック" panose="020B0609070205080204" pitchFamily="49" charset="-128"/>
                        </a:rPr>
                        <a:t>補助対象経費</a:t>
                      </a:r>
                      <a:endParaRPr kumimoji="1" lang="ja-JP" altLang="en-US" sz="900" b="0" dirty="0">
                        <a:solidFill>
                          <a:schemeClr val="tx1"/>
                        </a:solidFill>
                        <a:latin typeface="ＭＳ ゴシック" panose="020B0609070205080204" pitchFamily="49" charset="-128"/>
                        <a:ea typeface="ＭＳ ゴシック" panose="020B0609070205080204" pitchFamily="49" charset="-128"/>
                      </a:endParaRPr>
                    </a:p>
                  </a:txBody>
                  <a:tcPr anchor="ctr">
                    <a:lnL w="1270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l"/>
                      <a:r>
                        <a:rPr kumimoji="1" lang="en-US" altLang="ja-JP" sz="900" b="0" dirty="0" smtClean="0">
                          <a:solidFill>
                            <a:srgbClr val="FF0000"/>
                          </a:solidFill>
                          <a:latin typeface="ＭＳ ゴシック" panose="020B0609070205080204" pitchFamily="49" charset="-128"/>
                          <a:ea typeface="ＭＳ ゴシック" panose="020B0609070205080204" pitchFamily="49" charset="-128"/>
                        </a:rPr>
                        <a:t>CDE</a:t>
                      </a:r>
                      <a:r>
                        <a:rPr kumimoji="1" lang="ja-JP" altLang="en-US" sz="900" b="0" dirty="0" smtClean="0">
                          <a:solidFill>
                            <a:srgbClr val="FF0000"/>
                          </a:solidFill>
                          <a:latin typeface="ＭＳ ゴシック" panose="020B0609070205080204" pitchFamily="49" charset="-128"/>
                          <a:ea typeface="ＭＳ ゴシック" panose="020B0609070205080204" pitchFamily="49" charset="-128"/>
                        </a:rPr>
                        <a:t>環境</a:t>
                      </a:r>
                      <a:r>
                        <a:rPr kumimoji="1" lang="en-US" altLang="ja-JP" sz="900" b="0" dirty="0" smtClean="0">
                          <a:solidFill>
                            <a:srgbClr val="FF0000"/>
                          </a:solidFill>
                          <a:latin typeface="ＭＳ ゴシック" panose="020B0609070205080204" pitchFamily="49" charset="-128"/>
                          <a:ea typeface="ＭＳ ゴシック" panose="020B0609070205080204" pitchFamily="49" charset="-128"/>
                        </a:rPr>
                        <a:t>(</a:t>
                      </a:r>
                      <a:r>
                        <a:rPr kumimoji="1" lang="ja-JP" altLang="en-US" sz="900" b="0" dirty="0" smtClean="0">
                          <a:solidFill>
                            <a:srgbClr val="FF0000"/>
                          </a:solidFill>
                          <a:latin typeface="ＭＳ ゴシック" panose="020B0609070205080204" pitchFamily="49" charset="-128"/>
                          <a:ea typeface="ＭＳ ゴシック" panose="020B0609070205080204" pitchFamily="49" charset="-128"/>
                        </a:rPr>
                        <a:t>既契約</a:t>
                      </a:r>
                      <a:r>
                        <a:rPr kumimoji="1" lang="en-US" altLang="ja-JP" sz="900" b="0" dirty="0" smtClean="0">
                          <a:solidFill>
                            <a:srgbClr val="FF0000"/>
                          </a:solidFill>
                          <a:latin typeface="ＭＳ ゴシック" panose="020B0609070205080204" pitchFamily="49" charset="-128"/>
                          <a:ea typeface="ＭＳ ゴシック" panose="020B0609070205080204" pitchFamily="49" charset="-128"/>
                        </a:rPr>
                        <a:t>)</a:t>
                      </a:r>
                      <a:endParaRPr kumimoji="1" lang="en-US" altLang="ja-JP" sz="900" b="1" dirty="0" smtClean="0">
                        <a:solidFill>
                          <a:srgbClr val="FF0000"/>
                        </a:solidFill>
                        <a:latin typeface="ＭＳ ゴシック" panose="020B0609070205080204" pitchFamily="49" charset="-128"/>
                        <a:ea typeface="ＭＳ ゴシック" panose="020B0609070205080204" pitchFamily="49" charset="-128"/>
                      </a:endParaRPr>
                    </a:p>
                  </a:txBody>
                  <a:tcPr anchor="ctr">
                    <a:lnL w="635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val="3030981635"/>
                  </a:ext>
                </a:extLst>
              </a:tr>
            </a:tbl>
          </a:graphicData>
        </a:graphic>
      </p:graphicFrame>
      <p:sp>
        <p:nvSpPr>
          <p:cNvPr id="27" name="フリーフォーム 26"/>
          <p:cNvSpPr/>
          <p:nvPr/>
        </p:nvSpPr>
        <p:spPr>
          <a:xfrm>
            <a:off x="3041964" y="3628222"/>
            <a:ext cx="2860895" cy="298510"/>
          </a:xfrm>
          <a:custGeom>
            <a:avLst/>
            <a:gdLst>
              <a:gd name="connsiteX0" fmla="*/ 0 w 4448175"/>
              <a:gd name="connsiteY0" fmla="*/ 171450 h 180975"/>
              <a:gd name="connsiteX1" fmla="*/ 0 w 4448175"/>
              <a:gd name="connsiteY1" fmla="*/ 0 h 180975"/>
              <a:gd name="connsiteX2" fmla="*/ 4448175 w 4448175"/>
              <a:gd name="connsiteY2" fmla="*/ 0 h 180975"/>
              <a:gd name="connsiteX3" fmla="*/ 4448175 w 4448175"/>
              <a:gd name="connsiteY3" fmla="*/ 180975 h 180975"/>
            </a:gdLst>
            <a:ahLst/>
            <a:cxnLst>
              <a:cxn ang="0">
                <a:pos x="connsiteX0" y="connsiteY0"/>
              </a:cxn>
              <a:cxn ang="0">
                <a:pos x="connsiteX1" y="connsiteY1"/>
              </a:cxn>
              <a:cxn ang="0">
                <a:pos x="connsiteX2" y="connsiteY2"/>
              </a:cxn>
              <a:cxn ang="0">
                <a:pos x="connsiteX3" y="connsiteY3"/>
              </a:cxn>
            </a:cxnLst>
            <a:rect l="l" t="t" r="r" b="b"/>
            <a:pathLst>
              <a:path w="4448175" h="180975">
                <a:moveTo>
                  <a:pt x="0" y="171450"/>
                </a:moveTo>
                <a:lnTo>
                  <a:pt x="0" y="0"/>
                </a:lnTo>
                <a:lnTo>
                  <a:pt x="4448175" y="0"/>
                </a:lnTo>
                <a:lnTo>
                  <a:pt x="4448175" y="180975"/>
                </a:lnTo>
              </a:path>
            </a:pathLst>
          </a:cu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31" name="直線コネクタ 30"/>
          <p:cNvCxnSpPr/>
          <p:nvPr/>
        </p:nvCxnSpPr>
        <p:spPr>
          <a:xfrm flipV="1">
            <a:off x="4546065" y="3029526"/>
            <a:ext cx="0" cy="598698"/>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aphicFrame>
        <p:nvGraphicFramePr>
          <p:cNvPr id="37" name="表 36"/>
          <p:cNvGraphicFramePr>
            <a:graphicFrameLocks noGrp="1"/>
          </p:cNvGraphicFramePr>
          <p:nvPr>
            <p:extLst>
              <p:ext uri="{D42A27DB-BD31-4B8C-83A1-F6EECF244321}">
                <p14:modId xmlns:p14="http://schemas.microsoft.com/office/powerpoint/2010/main" val="3058880320"/>
              </p:ext>
            </p:extLst>
          </p:nvPr>
        </p:nvGraphicFramePr>
        <p:xfrm>
          <a:off x="4766744" y="3915383"/>
          <a:ext cx="2131997" cy="828040"/>
        </p:xfrm>
        <a:graphic>
          <a:graphicData uri="http://schemas.openxmlformats.org/drawingml/2006/table">
            <a:tbl>
              <a:tblPr firstRow="1" bandRow="1">
                <a:tableStyleId>{5C22544A-7EE6-4342-B048-85BDC9FD1C3A}</a:tableStyleId>
              </a:tblPr>
              <a:tblGrid>
                <a:gridCol w="729321">
                  <a:extLst>
                    <a:ext uri="{9D8B030D-6E8A-4147-A177-3AD203B41FA5}">
                      <a16:colId xmlns:a16="http://schemas.microsoft.com/office/drawing/2014/main" val="1988193540"/>
                    </a:ext>
                  </a:extLst>
                </a:gridCol>
                <a:gridCol w="1402676">
                  <a:extLst>
                    <a:ext uri="{9D8B030D-6E8A-4147-A177-3AD203B41FA5}">
                      <a16:colId xmlns:a16="http://schemas.microsoft.com/office/drawing/2014/main" val="3841258783"/>
                    </a:ext>
                  </a:extLst>
                </a:gridCol>
              </a:tblGrid>
              <a:tr h="214517">
                <a:tc>
                  <a:txBody>
                    <a:bodyPr/>
                    <a:lstStyle/>
                    <a:p>
                      <a:pPr algn="ctr"/>
                      <a:r>
                        <a:rPr kumimoji="1" lang="ja-JP" altLang="en-US" sz="900" b="0" dirty="0" smtClean="0">
                          <a:solidFill>
                            <a:schemeClr val="tx1"/>
                          </a:solidFill>
                          <a:latin typeface="ＭＳ ゴシック" panose="020B0609070205080204" pitchFamily="49" charset="-128"/>
                          <a:ea typeface="ＭＳ ゴシック" panose="020B0609070205080204" pitchFamily="49" charset="-128"/>
                        </a:rPr>
                        <a:t>会社名</a:t>
                      </a:r>
                      <a:endParaRPr kumimoji="1" lang="ja-JP" altLang="en-US" sz="900" b="0" dirty="0">
                        <a:solidFill>
                          <a:schemeClr val="tx1"/>
                        </a:solidFill>
                        <a:latin typeface="ＭＳ ゴシック" panose="020B0609070205080204" pitchFamily="49" charset="-128"/>
                        <a:ea typeface="ＭＳ ゴシック" panose="020B0609070205080204" pitchFamily="49" charset="-128"/>
                      </a:endParaRPr>
                    </a:p>
                  </a:txBody>
                  <a:tcPr anchor="ctr">
                    <a:lnL w="1270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l"/>
                      <a:r>
                        <a:rPr kumimoji="1" lang="ja-JP" altLang="en-US" sz="900" b="0" dirty="0" smtClean="0">
                          <a:solidFill>
                            <a:schemeClr val="tx1"/>
                          </a:solidFill>
                          <a:latin typeface="ＭＳ ゴシック" panose="020B0609070205080204" pitchFamily="49" charset="-128"/>
                          <a:ea typeface="ＭＳ ゴシック" panose="020B0609070205080204" pitchFamily="49" charset="-128"/>
                        </a:rPr>
                        <a:t>株式会社Ｄ</a:t>
                      </a:r>
                      <a:endParaRPr kumimoji="1" lang="ja-JP" altLang="en-US" sz="900" b="0" dirty="0">
                        <a:solidFill>
                          <a:schemeClr val="tx1"/>
                        </a:solidFill>
                        <a:latin typeface="ＭＳ ゴシック" panose="020B0609070205080204" pitchFamily="49" charset="-128"/>
                        <a:ea typeface="ＭＳ ゴシック" panose="020B0609070205080204" pitchFamily="49" charset="-128"/>
                      </a:endParaRPr>
                    </a:p>
                  </a:txBody>
                  <a:tcPr anchor="ctr">
                    <a:lnL w="635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val="3138122409"/>
                  </a:ext>
                </a:extLst>
              </a:tr>
              <a:tr h="212254">
                <a:tc>
                  <a:txBody>
                    <a:bodyPr/>
                    <a:lstStyle/>
                    <a:p>
                      <a:pPr algn="ctr"/>
                      <a:r>
                        <a:rPr kumimoji="1" lang="ja-JP" altLang="en-US" sz="900" b="0" dirty="0" smtClean="0">
                          <a:solidFill>
                            <a:schemeClr val="tx1"/>
                          </a:solidFill>
                          <a:latin typeface="ＭＳ ゴシック" panose="020B0609070205080204" pitchFamily="49" charset="-128"/>
                          <a:ea typeface="ＭＳ ゴシック" panose="020B0609070205080204" pitchFamily="49" charset="-128"/>
                        </a:rPr>
                        <a:t>契約業務</a:t>
                      </a:r>
                      <a:endParaRPr kumimoji="1" lang="ja-JP" altLang="en-US" sz="900" b="0" dirty="0">
                        <a:solidFill>
                          <a:schemeClr val="tx1"/>
                        </a:solidFill>
                        <a:latin typeface="ＭＳ ゴシック" panose="020B0609070205080204" pitchFamily="49" charset="-128"/>
                        <a:ea typeface="ＭＳ ゴシック" panose="020B0609070205080204" pitchFamily="49" charset="-128"/>
                      </a:endParaRPr>
                    </a:p>
                  </a:txBody>
                  <a:tcPr anchor="ctr">
                    <a:lnL w="1270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l"/>
                      <a:r>
                        <a:rPr kumimoji="1" lang="ja-JP" altLang="en-US" sz="900" b="0" dirty="0" smtClean="0">
                          <a:solidFill>
                            <a:schemeClr val="tx1"/>
                          </a:solidFill>
                          <a:latin typeface="ＭＳ ゴシック" panose="020B0609070205080204" pitchFamily="49" charset="-128"/>
                          <a:ea typeface="ＭＳ ゴシック" panose="020B0609070205080204" pitchFamily="49" charset="-128"/>
                        </a:rPr>
                        <a:t>設備設計</a:t>
                      </a:r>
                      <a:endParaRPr kumimoji="1" lang="ja-JP" altLang="en-US" sz="900" b="0" dirty="0">
                        <a:solidFill>
                          <a:schemeClr val="tx1"/>
                        </a:solidFill>
                        <a:latin typeface="ＭＳ ゴシック" panose="020B0609070205080204" pitchFamily="49" charset="-128"/>
                        <a:ea typeface="ＭＳ ゴシック" panose="020B0609070205080204" pitchFamily="49" charset="-128"/>
                      </a:endParaRPr>
                    </a:p>
                  </a:txBody>
                  <a:tcPr anchor="ctr">
                    <a:lnL w="635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val="3324283713"/>
                  </a:ext>
                </a:extLst>
              </a:tr>
              <a:tr h="370840">
                <a:tc>
                  <a:txBody>
                    <a:bodyPr/>
                    <a:lstStyle/>
                    <a:p>
                      <a:pPr algn="ctr"/>
                      <a:r>
                        <a:rPr kumimoji="1" lang="ja-JP" altLang="en-US" sz="900" b="0" dirty="0" smtClean="0">
                          <a:solidFill>
                            <a:schemeClr val="tx1"/>
                          </a:solidFill>
                          <a:latin typeface="ＭＳ ゴシック" panose="020B0609070205080204" pitchFamily="49" charset="-128"/>
                          <a:ea typeface="ＭＳ ゴシック" panose="020B0609070205080204" pitchFamily="49" charset="-128"/>
                        </a:rPr>
                        <a:t>補助対象経費</a:t>
                      </a:r>
                      <a:endParaRPr kumimoji="1" lang="ja-JP" altLang="en-US" sz="900" b="0" dirty="0">
                        <a:solidFill>
                          <a:schemeClr val="tx1"/>
                        </a:solidFill>
                        <a:latin typeface="ＭＳ ゴシック" panose="020B0609070205080204" pitchFamily="49" charset="-128"/>
                        <a:ea typeface="ＭＳ ゴシック" panose="020B0609070205080204" pitchFamily="49" charset="-128"/>
                      </a:endParaRPr>
                    </a:p>
                  </a:txBody>
                  <a:tcPr anchor="ctr">
                    <a:lnL w="1270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900" b="0" dirty="0" smtClean="0">
                          <a:solidFill>
                            <a:srgbClr val="FF0000"/>
                          </a:solidFill>
                          <a:latin typeface="ＭＳ ゴシック" panose="020B0609070205080204" pitchFamily="49" charset="-128"/>
                          <a:ea typeface="ＭＳ ゴシック" panose="020B0609070205080204" pitchFamily="49" charset="-128"/>
                        </a:rPr>
                        <a:t>BIM</a:t>
                      </a:r>
                      <a:r>
                        <a:rPr kumimoji="1" lang="ja-JP" altLang="en-US" sz="900" b="0" dirty="0" smtClean="0">
                          <a:solidFill>
                            <a:srgbClr val="FF0000"/>
                          </a:solidFill>
                          <a:latin typeface="ＭＳ ゴシック" panose="020B0609070205080204" pitchFamily="49" charset="-128"/>
                          <a:ea typeface="ＭＳ ゴシック" panose="020B0609070205080204" pitchFamily="49" charset="-128"/>
                        </a:rPr>
                        <a:t>講習</a:t>
                      </a:r>
                      <a:r>
                        <a:rPr kumimoji="1" lang="en-US" altLang="ja-JP" sz="900" b="0" dirty="0" smtClean="0">
                          <a:solidFill>
                            <a:srgbClr val="FF0000"/>
                          </a:solidFill>
                          <a:latin typeface="ＭＳ ゴシック" panose="020B0609070205080204" pitchFamily="49" charset="-128"/>
                          <a:ea typeface="ＭＳ ゴシック" panose="020B0609070205080204" pitchFamily="49" charset="-128"/>
                        </a:rPr>
                        <a:t>(</a:t>
                      </a:r>
                      <a:r>
                        <a:rPr kumimoji="1" lang="ja-JP" altLang="en-US" sz="900" b="0" dirty="0" smtClean="0">
                          <a:solidFill>
                            <a:srgbClr val="FF0000"/>
                          </a:solidFill>
                          <a:latin typeface="ＭＳ ゴシック" panose="020B0609070205080204" pitchFamily="49" charset="-128"/>
                          <a:ea typeface="ＭＳ ゴシック" panose="020B0609070205080204" pitchFamily="49" charset="-128"/>
                        </a:rPr>
                        <a:t>購入済ソフト</a:t>
                      </a:r>
                      <a:r>
                        <a:rPr kumimoji="1" lang="en-US" altLang="ja-JP" sz="900" b="0" dirty="0" smtClean="0">
                          <a:solidFill>
                            <a:srgbClr val="FF0000"/>
                          </a:solidFill>
                          <a:latin typeface="ＭＳ ゴシック" panose="020B0609070205080204" pitchFamily="49" charset="-128"/>
                          <a:ea typeface="ＭＳ ゴシック" panose="020B0609070205080204" pitchFamily="49" charset="-128"/>
                        </a:rPr>
                        <a:t>)</a:t>
                      </a:r>
                    </a:p>
                  </a:txBody>
                  <a:tcPr anchor="ctr">
                    <a:lnL w="635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val="3030981635"/>
                  </a:ext>
                </a:extLst>
              </a:tr>
            </a:tbl>
          </a:graphicData>
        </a:graphic>
      </p:graphicFrame>
      <p:sp>
        <p:nvSpPr>
          <p:cNvPr id="43" name="テキスト ボックス 42"/>
          <p:cNvSpPr txBox="1"/>
          <p:nvPr/>
        </p:nvSpPr>
        <p:spPr>
          <a:xfrm>
            <a:off x="4689689" y="3668625"/>
            <a:ext cx="1330859" cy="253916"/>
          </a:xfrm>
          <a:prstGeom prst="rect">
            <a:avLst/>
          </a:prstGeom>
          <a:noFill/>
        </p:spPr>
        <p:txBody>
          <a:bodyPr wrap="square" rtlCol="0">
            <a:spAutoFit/>
          </a:bodyPr>
          <a:lstStyle/>
          <a:p>
            <a:r>
              <a:rPr kumimoji="1" lang="ja-JP" altLang="en-US" sz="1050" b="1" dirty="0">
                <a:latin typeface="ＭＳ ゴシック" panose="020B0609070205080204" pitchFamily="49" charset="-128"/>
                <a:ea typeface="ＭＳ ゴシック" panose="020B0609070205080204" pitchFamily="49" charset="-128"/>
              </a:rPr>
              <a:t>協力</a:t>
            </a:r>
            <a:r>
              <a:rPr kumimoji="1" lang="ja-JP" altLang="en-US" sz="1050" b="1" dirty="0" smtClean="0">
                <a:latin typeface="ＭＳ ゴシック" panose="020B0609070205080204" pitchFamily="49" charset="-128"/>
                <a:ea typeface="ＭＳ ゴシック" panose="020B0609070205080204" pitchFamily="49" charset="-128"/>
              </a:rPr>
              <a:t>事業者</a:t>
            </a:r>
            <a:r>
              <a:rPr kumimoji="1" lang="en-US" altLang="ja-JP" sz="1050" b="1" dirty="0" smtClean="0">
                <a:latin typeface="ＭＳ ゴシック" panose="020B0609070205080204" pitchFamily="49" charset="-128"/>
                <a:ea typeface="ＭＳ ゴシック" panose="020B0609070205080204" pitchFamily="49" charset="-128"/>
              </a:rPr>
              <a:t>(</a:t>
            </a:r>
            <a:r>
              <a:rPr kumimoji="1" lang="ja-JP" altLang="en-US" sz="1050" b="1" dirty="0">
                <a:latin typeface="ＭＳ ゴシック" panose="020B0609070205080204" pitchFamily="49" charset="-128"/>
                <a:ea typeface="ＭＳ ゴシック" panose="020B0609070205080204" pitchFamily="49" charset="-128"/>
              </a:rPr>
              <a:t>下</a:t>
            </a:r>
            <a:r>
              <a:rPr kumimoji="1" lang="ja-JP" altLang="en-US" sz="1050" b="1" dirty="0" smtClean="0">
                <a:latin typeface="ＭＳ ゴシック" panose="020B0609070205080204" pitchFamily="49" charset="-128"/>
                <a:ea typeface="ＭＳ ゴシック" panose="020B0609070205080204" pitchFamily="49" charset="-128"/>
              </a:rPr>
              <a:t>請</a:t>
            </a:r>
            <a:r>
              <a:rPr kumimoji="1" lang="en-US" altLang="ja-JP" sz="1050" b="1" dirty="0" smtClean="0">
                <a:latin typeface="ＭＳ ゴシック" panose="020B0609070205080204" pitchFamily="49" charset="-128"/>
                <a:ea typeface="ＭＳ ゴシック" panose="020B0609070205080204" pitchFamily="49" charset="-128"/>
              </a:rPr>
              <a:t>)</a:t>
            </a:r>
            <a:endParaRPr kumimoji="1" lang="ja-JP" altLang="en-US" sz="1050" b="1" dirty="0">
              <a:latin typeface="ＭＳ ゴシック" panose="020B0609070205080204" pitchFamily="49" charset="-128"/>
              <a:ea typeface="ＭＳ ゴシック" panose="020B0609070205080204" pitchFamily="49" charset="-128"/>
            </a:endParaRPr>
          </a:p>
        </p:txBody>
      </p:sp>
      <p:sp>
        <p:nvSpPr>
          <p:cNvPr id="47" name="テキスト ボックス 46"/>
          <p:cNvSpPr txBox="1"/>
          <p:nvPr/>
        </p:nvSpPr>
        <p:spPr>
          <a:xfrm>
            <a:off x="1775268" y="3659572"/>
            <a:ext cx="1358915" cy="253916"/>
          </a:xfrm>
          <a:prstGeom prst="rect">
            <a:avLst/>
          </a:prstGeom>
          <a:noFill/>
        </p:spPr>
        <p:txBody>
          <a:bodyPr wrap="square" rtlCol="0">
            <a:spAutoFit/>
          </a:bodyPr>
          <a:lstStyle/>
          <a:p>
            <a:r>
              <a:rPr kumimoji="1" lang="ja-JP" altLang="en-US" sz="1050" b="1" dirty="0">
                <a:latin typeface="ＭＳ ゴシック" panose="020B0609070205080204" pitchFamily="49" charset="-128"/>
                <a:ea typeface="ＭＳ ゴシック" panose="020B0609070205080204" pitchFamily="49" charset="-128"/>
              </a:rPr>
              <a:t>協力</a:t>
            </a:r>
            <a:r>
              <a:rPr kumimoji="1" lang="ja-JP" altLang="en-US" sz="1050" b="1" dirty="0" smtClean="0">
                <a:latin typeface="ＭＳ ゴシック" panose="020B0609070205080204" pitchFamily="49" charset="-128"/>
                <a:ea typeface="ＭＳ ゴシック" panose="020B0609070205080204" pitchFamily="49" charset="-128"/>
              </a:rPr>
              <a:t>事業者</a:t>
            </a:r>
            <a:r>
              <a:rPr kumimoji="1" lang="en-US" altLang="ja-JP" sz="1050" b="1" dirty="0" smtClean="0">
                <a:latin typeface="ＭＳ ゴシック" panose="020B0609070205080204" pitchFamily="49" charset="-128"/>
                <a:ea typeface="ＭＳ ゴシック" panose="020B0609070205080204" pitchFamily="49" charset="-128"/>
              </a:rPr>
              <a:t>(</a:t>
            </a:r>
            <a:r>
              <a:rPr kumimoji="1" lang="ja-JP" altLang="en-US" sz="1050" b="1" dirty="0">
                <a:latin typeface="ＭＳ ゴシック" panose="020B0609070205080204" pitchFamily="49" charset="-128"/>
                <a:ea typeface="ＭＳ ゴシック" panose="020B0609070205080204" pitchFamily="49" charset="-128"/>
              </a:rPr>
              <a:t>下</a:t>
            </a:r>
            <a:r>
              <a:rPr kumimoji="1" lang="ja-JP" altLang="en-US" sz="1050" b="1" dirty="0" smtClean="0">
                <a:latin typeface="ＭＳ ゴシック" panose="020B0609070205080204" pitchFamily="49" charset="-128"/>
                <a:ea typeface="ＭＳ ゴシック" panose="020B0609070205080204" pitchFamily="49" charset="-128"/>
              </a:rPr>
              <a:t>請</a:t>
            </a:r>
            <a:r>
              <a:rPr kumimoji="1" lang="en-US" altLang="ja-JP" sz="1050" b="1" dirty="0" smtClean="0">
                <a:latin typeface="ＭＳ ゴシック" panose="020B0609070205080204" pitchFamily="49" charset="-128"/>
                <a:ea typeface="ＭＳ ゴシック" panose="020B0609070205080204" pitchFamily="49" charset="-128"/>
              </a:rPr>
              <a:t>)</a:t>
            </a:r>
            <a:endParaRPr kumimoji="1" lang="ja-JP" altLang="en-US" sz="1050" b="1" dirty="0">
              <a:latin typeface="ＭＳ ゴシック" panose="020B0609070205080204" pitchFamily="49" charset="-128"/>
              <a:ea typeface="ＭＳ ゴシック" panose="020B0609070205080204" pitchFamily="49" charset="-128"/>
            </a:endParaRPr>
          </a:p>
        </p:txBody>
      </p:sp>
      <p:sp>
        <p:nvSpPr>
          <p:cNvPr id="28" name="テキスト ボックス 27"/>
          <p:cNvSpPr txBox="1"/>
          <p:nvPr/>
        </p:nvSpPr>
        <p:spPr>
          <a:xfrm>
            <a:off x="548607" y="5518012"/>
            <a:ext cx="8282163" cy="811367"/>
          </a:xfrm>
          <a:prstGeom prst="rect">
            <a:avLst/>
          </a:prstGeom>
          <a:noFill/>
          <a:ln w="15875">
            <a:solidFill>
              <a:srgbClr val="FF0000"/>
            </a:solidFill>
          </a:ln>
        </p:spPr>
        <p:txBody>
          <a:bodyPr wrap="square" tIns="36000" bIns="36000" rtlCol="0">
            <a:spAutoFit/>
          </a:bodyPr>
          <a:lstStyle/>
          <a:p>
            <a:r>
              <a:rPr kumimoji="1" lang="en-US" altLang="ja-JP" sz="1200" dirty="0" smtClean="0">
                <a:solidFill>
                  <a:srgbClr val="FF0000"/>
                </a:solidFill>
                <a:latin typeface="ＭＳ ゴシック" panose="020B0609070205080204" pitchFamily="49" charset="-128"/>
                <a:ea typeface="ＭＳ ゴシック" panose="020B0609070205080204" pitchFamily="49" charset="-128"/>
              </a:rPr>
              <a:t>※</a:t>
            </a:r>
            <a:r>
              <a:rPr kumimoji="1" lang="ja-JP" altLang="en-US" sz="1200" dirty="0" smtClean="0">
                <a:solidFill>
                  <a:srgbClr val="FF0000"/>
                </a:solidFill>
                <a:latin typeface="ＭＳ ゴシック" panose="020B0609070205080204" pitchFamily="49" charset="-128"/>
                <a:ea typeface="ＭＳ ゴシック" panose="020B0609070205080204" pitchFamily="49" charset="-128"/>
              </a:rPr>
              <a:t>代表事業者、協力事業者の要件として各事業者において</a:t>
            </a:r>
            <a:r>
              <a:rPr kumimoji="1" lang="en-US" altLang="ja-JP" sz="1200" dirty="0" smtClean="0">
                <a:solidFill>
                  <a:srgbClr val="FF0000"/>
                </a:solidFill>
                <a:latin typeface="ＭＳ ゴシック" panose="020B0609070205080204" pitchFamily="49" charset="-128"/>
                <a:ea typeface="ＭＳ ゴシック" panose="020B0609070205080204" pitchFamily="49" charset="-128"/>
              </a:rPr>
              <a:t>BIM</a:t>
            </a:r>
            <a:r>
              <a:rPr kumimoji="1" lang="ja-JP" altLang="en-US" sz="1200" dirty="0" smtClean="0">
                <a:solidFill>
                  <a:srgbClr val="FF0000"/>
                </a:solidFill>
                <a:latin typeface="ＭＳ ゴシック" panose="020B0609070205080204" pitchFamily="49" charset="-128"/>
                <a:ea typeface="ＭＳ ゴシック" panose="020B0609070205080204" pitchFamily="49" charset="-128"/>
              </a:rPr>
              <a:t>の導入を行う</a:t>
            </a:r>
            <a:r>
              <a:rPr kumimoji="1" lang="ja-JP" altLang="en-US" sz="1200" dirty="0">
                <a:solidFill>
                  <a:srgbClr val="FF0000"/>
                </a:solidFill>
                <a:latin typeface="ＭＳ ゴシック" panose="020B0609070205080204" pitchFamily="49" charset="-128"/>
                <a:ea typeface="ＭＳ ゴシック" panose="020B0609070205080204" pitchFamily="49" charset="-128"/>
              </a:rPr>
              <a:t>必要</a:t>
            </a:r>
            <a:r>
              <a:rPr kumimoji="1" lang="ja-JP" altLang="en-US" sz="1200" dirty="0" smtClean="0">
                <a:solidFill>
                  <a:srgbClr val="FF0000"/>
                </a:solidFill>
                <a:latin typeface="ＭＳ ゴシック" panose="020B0609070205080204" pitchFamily="49" charset="-128"/>
                <a:ea typeface="ＭＳ ゴシック" panose="020B0609070205080204" pitchFamily="49" charset="-128"/>
              </a:rPr>
              <a:t>がありますが、</a:t>
            </a:r>
            <a:r>
              <a:rPr kumimoji="1" lang="en-US" altLang="ja-JP" sz="1200" dirty="0" smtClean="0">
                <a:solidFill>
                  <a:srgbClr val="FF0000"/>
                </a:solidFill>
                <a:latin typeface="ＭＳ ゴシック" panose="020B0609070205080204" pitchFamily="49" charset="-128"/>
                <a:ea typeface="ＭＳ ゴシック" panose="020B0609070205080204" pitchFamily="49" charset="-128"/>
              </a:rPr>
              <a:t>BIM</a:t>
            </a:r>
            <a:r>
              <a:rPr kumimoji="1" lang="ja-JP" altLang="en-US" sz="1200" dirty="0" smtClean="0">
                <a:solidFill>
                  <a:srgbClr val="FF0000"/>
                </a:solidFill>
                <a:latin typeface="ＭＳ ゴシック" panose="020B0609070205080204" pitchFamily="49" charset="-128"/>
                <a:ea typeface="ＭＳ ゴシック" panose="020B0609070205080204" pitchFamily="49" charset="-128"/>
              </a:rPr>
              <a:t>ソフトウェアを導入済でも、代表事業者登録完了通知日以前に導入済みの</a:t>
            </a:r>
            <a:r>
              <a:rPr kumimoji="1" lang="en-US" altLang="ja-JP" sz="1200" dirty="0" smtClean="0">
                <a:solidFill>
                  <a:srgbClr val="FF0000"/>
                </a:solidFill>
                <a:latin typeface="ＭＳ ゴシック" panose="020B0609070205080204" pitchFamily="49" charset="-128"/>
                <a:ea typeface="ＭＳ ゴシック" panose="020B0609070205080204" pitchFamily="49" charset="-128"/>
              </a:rPr>
              <a:t>CDE</a:t>
            </a:r>
            <a:r>
              <a:rPr kumimoji="1" lang="ja-JP" altLang="en-US" sz="1200" dirty="0" smtClean="0">
                <a:solidFill>
                  <a:srgbClr val="FF0000"/>
                </a:solidFill>
                <a:latin typeface="ＭＳ ゴシック" panose="020B0609070205080204" pitchFamily="49" charset="-128"/>
                <a:ea typeface="ＭＳ ゴシック" panose="020B0609070205080204" pitchFamily="49" charset="-128"/>
              </a:rPr>
              <a:t>環境の令和</a:t>
            </a:r>
            <a:r>
              <a:rPr kumimoji="1" lang="en-US" altLang="ja-JP" sz="1200" dirty="0" smtClean="0">
                <a:solidFill>
                  <a:srgbClr val="FF0000"/>
                </a:solidFill>
                <a:latin typeface="ＭＳ ゴシック" panose="020B0609070205080204" pitchFamily="49" charset="-128"/>
                <a:ea typeface="ＭＳ ゴシック" panose="020B0609070205080204" pitchFamily="49" charset="-128"/>
              </a:rPr>
              <a:t>5-6</a:t>
            </a:r>
            <a:r>
              <a:rPr kumimoji="1" lang="ja-JP" altLang="en-US" sz="1200" dirty="0" smtClean="0">
                <a:solidFill>
                  <a:srgbClr val="FF0000"/>
                </a:solidFill>
                <a:latin typeface="ＭＳ ゴシック" panose="020B0609070205080204" pitchFamily="49" charset="-128"/>
                <a:ea typeface="ＭＳ ゴシック" panose="020B0609070205080204" pitchFamily="49" charset="-128"/>
              </a:rPr>
              <a:t>年度事業の事業期間の使用分や、導入済ソフトウェアの</a:t>
            </a:r>
            <a:r>
              <a:rPr kumimoji="1" lang="en-US" altLang="ja-JP" sz="1200" dirty="0" smtClean="0">
                <a:solidFill>
                  <a:srgbClr val="FF0000"/>
                </a:solidFill>
                <a:latin typeface="ＭＳ ゴシック" panose="020B0609070205080204" pitchFamily="49" charset="-128"/>
                <a:ea typeface="ＭＳ ゴシック" panose="020B0609070205080204" pitchFamily="49" charset="-128"/>
              </a:rPr>
              <a:t>BIM</a:t>
            </a:r>
            <a:r>
              <a:rPr kumimoji="1" lang="ja-JP" altLang="en-US" sz="1200" dirty="0" smtClean="0">
                <a:solidFill>
                  <a:srgbClr val="FF0000"/>
                </a:solidFill>
                <a:latin typeface="ＭＳ ゴシック" panose="020B0609070205080204" pitchFamily="49" charset="-128"/>
                <a:ea typeface="ＭＳ ゴシック" panose="020B0609070205080204" pitchFamily="49" charset="-128"/>
              </a:rPr>
              <a:t>講習受講のみでも補助対象経費として申請が可能です。ただし、いずれも補助対象と</a:t>
            </a:r>
            <a:r>
              <a:rPr kumimoji="1" lang="ja-JP" altLang="en-US" sz="1200" dirty="0">
                <a:solidFill>
                  <a:srgbClr val="FF0000"/>
                </a:solidFill>
                <a:latin typeface="ＭＳ ゴシック" panose="020B0609070205080204" pitchFamily="49" charset="-128"/>
                <a:ea typeface="ＭＳ ゴシック" panose="020B0609070205080204" pitchFamily="49" charset="-128"/>
              </a:rPr>
              <a:t>するには</a:t>
            </a:r>
            <a:r>
              <a:rPr kumimoji="1" lang="ja-JP" altLang="en-US" sz="1200" dirty="0" smtClean="0">
                <a:solidFill>
                  <a:srgbClr val="FF0000"/>
                </a:solidFill>
                <a:latin typeface="ＭＳ ゴシック" panose="020B0609070205080204" pitchFamily="49" charset="-128"/>
                <a:ea typeface="ＭＳ ゴシック" panose="020B0609070205080204" pitchFamily="49" charset="-128"/>
              </a:rPr>
              <a:t>、令和</a:t>
            </a:r>
            <a:r>
              <a:rPr kumimoji="1" lang="en-US" altLang="ja-JP" sz="1200" dirty="0" smtClean="0">
                <a:solidFill>
                  <a:srgbClr val="FF0000"/>
                </a:solidFill>
                <a:latin typeface="ＭＳ ゴシック" panose="020B0609070205080204" pitchFamily="49" charset="-128"/>
                <a:ea typeface="ＭＳ ゴシック" panose="020B0609070205080204" pitchFamily="49" charset="-128"/>
              </a:rPr>
              <a:t>7</a:t>
            </a:r>
            <a:r>
              <a:rPr kumimoji="1" lang="ja-JP" altLang="en-US" sz="1200" dirty="0" smtClean="0">
                <a:solidFill>
                  <a:srgbClr val="FF0000"/>
                </a:solidFill>
                <a:latin typeface="ＭＳ ゴシック" panose="020B0609070205080204" pitchFamily="49" charset="-128"/>
                <a:ea typeface="ＭＳ ゴシック" panose="020B0609070205080204" pitchFamily="49" charset="-128"/>
              </a:rPr>
              <a:t>年</a:t>
            </a:r>
            <a:r>
              <a:rPr kumimoji="1" lang="en-US" altLang="ja-JP" sz="1200" dirty="0" smtClean="0">
                <a:solidFill>
                  <a:srgbClr val="FF0000"/>
                </a:solidFill>
                <a:latin typeface="ＭＳ ゴシック" panose="020B0609070205080204" pitchFamily="49" charset="-128"/>
                <a:ea typeface="ＭＳ ゴシック" panose="020B0609070205080204" pitchFamily="49" charset="-128"/>
              </a:rPr>
              <a:t>2</a:t>
            </a:r>
            <a:r>
              <a:rPr kumimoji="1" lang="ja-JP" altLang="en-US" sz="1200" dirty="0" smtClean="0">
                <a:solidFill>
                  <a:srgbClr val="FF0000"/>
                </a:solidFill>
                <a:latin typeface="ＭＳ ゴシック" panose="020B0609070205080204" pitchFamily="49" charset="-128"/>
                <a:ea typeface="ＭＳ ゴシック" panose="020B0609070205080204" pitchFamily="49" charset="-128"/>
              </a:rPr>
              <a:t>月</a:t>
            </a:r>
            <a:r>
              <a:rPr kumimoji="1" lang="en-US" altLang="ja-JP" sz="1200" dirty="0" smtClean="0">
                <a:solidFill>
                  <a:srgbClr val="FF0000"/>
                </a:solidFill>
                <a:latin typeface="ＭＳ ゴシック" panose="020B0609070205080204" pitchFamily="49" charset="-128"/>
                <a:ea typeface="ＭＳ ゴシック" panose="020B0609070205080204" pitchFamily="49" charset="-128"/>
              </a:rPr>
              <a:t>28</a:t>
            </a:r>
            <a:r>
              <a:rPr kumimoji="1" lang="ja-JP" altLang="en-US" sz="1200" dirty="0" smtClean="0">
                <a:solidFill>
                  <a:srgbClr val="FF0000"/>
                </a:solidFill>
                <a:latin typeface="ＭＳ ゴシック" panose="020B0609070205080204" pitchFamily="49" charset="-128"/>
                <a:ea typeface="ＭＳ ゴシック" panose="020B0609070205080204" pitchFamily="49" charset="-128"/>
              </a:rPr>
              <a:t>日までに支払いが完了している必要があります。</a:t>
            </a:r>
            <a:endParaRPr kumimoji="1" lang="en-US" altLang="ja-JP" sz="1200" dirty="0" smtClean="0">
              <a:solidFill>
                <a:srgbClr val="FF0000"/>
              </a:solidFill>
              <a:latin typeface="ＭＳ ゴシック" panose="020B0609070205080204" pitchFamily="49" charset="-128"/>
              <a:ea typeface="ＭＳ ゴシック" panose="020B0609070205080204" pitchFamily="49" charset="-128"/>
            </a:endParaRPr>
          </a:p>
        </p:txBody>
      </p:sp>
      <p:sp>
        <p:nvSpPr>
          <p:cNvPr id="24" name="タイトル 1"/>
          <p:cNvSpPr txBox="1">
            <a:spLocks/>
          </p:cNvSpPr>
          <p:nvPr/>
        </p:nvSpPr>
        <p:spPr>
          <a:xfrm>
            <a:off x="8150347" y="0"/>
            <a:ext cx="993653" cy="393138"/>
          </a:xfrm>
          <a:prstGeom prst="rect">
            <a:avLst/>
          </a:prstGeom>
          <a:noFill/>
          <a:ln w="25400">
            <a:noFill/>
          </a:ln>
        </p:spPr>
        <p:txBody>
          <a:bodyPr vert="horz" lIns="91440" tIns="45720" rIns="91440" bIns="45720" rtlCol="0" anchor="ctr">
            <a:no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pPr algn="ctr">
              <a:lnSpc>
                <a:spcPts val="4000"/>
              </a:lnSpc>
            </a:pPr>
            <a:r>
              <a:rPr lang="en-US" altLang="ja-JP" sz="1400" b="1" dirty="0" smtClean="0">
                <a:latin typeface="ＭＳ ゴシック" panose="020B0609070205080204" pitchFamily="49" charset="-128"/>
                <a:ea typeface="ＭＳ ゴシック" panose="020B0609070205080204" pitchFamily="49" charset="-128"/>
              </a:rPr>
              <a:t>10/16</a:t>
            </a:r>
            <a:endParaRPr lang="ja-JP" altLang="en-US" sz="1400" b="1" dirty="0">
              <a:latin typeface="ＭＳ ゴシック" panose="020B0609070205080204" pitchFamily="49" charset="-128"/>
              <a:ea typeface="ＭＳ ゴシック" panose="020B0609070205080204" pitchFamily="49" charset="-128"/>
            </a:endParaRPr>
          </a:p>
        </p:txBody>
      </p:sp>
    </p:spTree>
    <p:extLst>
      <p:ext uri="{BB962C8B-B14F-4D97-AF65-F5344CB8AC3E}">
        <p14:creationId xmlns:p14="http://schemas.microsoft.com/office/powerpoint/2010/main" val="150629957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図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7949" y="1230767"/>
            <a:ext cx="8893175" cy="4817136"/>
          </a:xfrm>
          <a:prstGeom prst="rect">
            <a:avLst/>
          </a:prstGeom>
        </p:spPr>
      </p:pic>
      <p:sp>
        <p:nvSpPr>
          <p:cNvPr id="2" name="タイトル 1"/>
          <p:cNvSpPr>
            <a:spLocks noGrp="1"/>
          </p:cNvSpPr>
          <p:nvPr>
            <p:ph type="title"/>
          </p:nvPr>
        </p:nvSpPr>
        <p:spPr/>
        <p:txBody>
          <a:bodyPr/>
          <a:lstStyle/>
          <a:p>
            <a:r>
              <a:rPr lang="en-US" altLang="ja-JP" dirty="0" smtClean="0"/>
              <a:t>BIM</a:t>
            </a:r>
            <a:r>
              <a:rPr lang="ja-JP" altLang="en-US" dirty="0" smtClean="0"/>
              <a:t>モデル成果　参考例</a:t>
            </a:r>
            <a:endParaRPr kumimoji="1" lang="ja-JP" altLang="en-US" dirty="0"/>
          </a:p>
        </p:txBody>
      </p:sp>
      <p:graphicFrame>
        <p:nvGraphicFramePr>
          <p:cNvPr id="5" name="表 4"/>
          <p:cNvGraphicFramePr>
            <a:graphicFrameLocks noGrp="1"/>
          </p:cNvGraphicFramePr>
          <p:nvPr>
            <p:extLst>
              <p:ext uri="{D42A27DB-BD31-4B8C-83A1-F6EECF244321}">
                <p14:modId xmlns:p14="http://schemas.microsoft.com/office/powerpoint/2010/main" val="194537217"/>
              </p:ext>
            </p:extLst>
          </p:nvPr>
        </p:nvGraphicFramePr>
        <p:xfrm>
          <a:off x="107949" y="727062"/>
          <a:ext cx="1764861" cy="396240"/>
        </p:xfrm>
        <a:graphic>
          <a:graphicData uri="http://schemas.openxmlformats.org/drawingml/2006/table">
            <a:tbl>
              <a:tblPr firstRow="1" bandRow="1">
                <a:tableStyleId>{5C22544A-7EE6-4342-B048-85BDC9FD1C3A}</a:tableStyleId>
              </a:tblPr>
              <a:tblGrid>
                <a:gridCol w="1764861">
                  <a:extLst>
                    <a:ext uri="{9D8B030D-6E8A-4147-A177-3AD203B41FA5}">
                      <a16:colId xmlns:a16="http://schemas.microsoft.com/office/drawing/2014/main" val="1988193540"/>
                    </a:ext>
                  </a:extLst>
                </a:gridCol>
              </a:tblGrid>
              <a:tr h="361951">
                <a:tc>
                  <a:txBody>
                    <a:bodyPr/>
                    <a:lstStyle/>
                    <a:p>
                      <a:pPr algn="ctr"/>
                      <a:r>
                        <a:rPr kumimoji="1" lang="ja-JP" altLang="en-US" sz="2000" b="0" dirty="0" smtClean="0">
                          <a:solidFill>
                            <a:schemeClr val="tx1"/>
                          </a:solidFill>
                          <a:latin typeface="ＭＳ ゴシック" panose="020B0609070205080204" pitchFamily="49" charset="-128"/>
                          <a:ea typeface="ＭＳ ゴシック" panose="020B0609070205080204" pitchFamily="49" charset="-128"/>
                        </a:rPr>
                        <a:t>全体パース</a:t>
                      </a:r>
                      <a:endParaRPr kumimoji="1" lang="ja-JP" altLang="en-US" sz="2000" b="0" dirty="0">
                        <a:solidFill>
                          <a:schemeClr val="tx1"/>
                        </a:solidFill>
                        <a:latin typeface="ＭＳ ゴシック" panose="020B0609070205080204" pitchFamily="49" charset="-128"/>
                        <a:ea typeface="ＭＳ ゴシック" panose="020B0609070205080204" pitchFamily="49"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138122409"/>
                  </a:ext>
                </a:extLst>
              </a:tr>
            </a:tbl>
          </a:graphicData>
        </a:graphic>
      </p:graphicFrame>
      <p:sp>
        <p:nvSpPr>
          <p:cNvPr id="6" name="テキスト ボックス 5"/>
          <p:cNvSpPr txBox="1"/>
          <p:nvPr/>
        </p:nvSpPr>
        <p:spPr>
          <a:xfrm>
            <a:off x="365320" y="6073891"/>
            <a:ext cx="8635804" cy="738664"/>
          </a:xfrm>
          <a:prstGeom prst="rect">
            <a:avLst/>
          </a:prstGeom>
          <a:noFill/>
        </p:spPr>
        <p:txBody>
          <a:bodyPr wrap="square" rtlCol="0">
            <a:spAutoFit/>
          </a:bodyPr>
          <a:lstStyle/>
          <a:p>
            <a:r>
              <a:rPr kumimoji="1" lang="en-US" altLang="ja-JP" sz="1400" b="1" dirty="0" smtClean="0">
                <a:solidFill>
                  <a:srgbClr val="FF0000"/>
                </a:solidFill>
                <a:latin typeface="ＭＳ ゴシック" panose="020B0609070205080204" pitchFamily="49" charset="-128"/>
                <a:ea typeface="ＭＳ ゴシック" panose="020B0609070205080204" pitchFamily="49" charset="-128"/>
              </a:rPr>
              <a:t>※</a:t>
            </a:r>
            <a:r>
              <a:rPr kumimoji="1" lang="ja-JP" altLang="en-US" sz="1400" b="1" dirty="0">
                <a:solidFill>
                  <a:srgbClr val="FF0000"/>
                </a:solidFill>
                <a:latin typeface="ＭＳ ゴシック" panose="020B0609070205080204" pitchFamily="49" charset="-128"/>
                <a:ea typeface="ＭＳ ゴシック" panose="020B0609070205080204" pitchFamily="49" charset="-128"/>
              </a:rPr>
              <a:t>本参考例</a:t>
            </a:r>
            <a:r>
              <a:rPr kumimoji="1" lang="ja-JP" altLang="en-US" sz="1400" b="1" dirty="0" smtClean="0">
                <a:solidFill>
                  <a:srgbClr val="FF0000"/>
                </a:solidFill>
                <a:latin typeface="ＭＳ ゴシック" panose="020B0609070205080204" pitchFamily="49" charset="-128"/>
                <a:ea typeface="ＭＳ ゴシック" panose="020B0609070205080204" pitchFamily="49" charset="-128"/>
              </a:rPr>
              <a:t>は、提出する</a:t>
            </a:r>
            <a:r>
              <a:rPr kumimoji="1" lang="en-US" altLang="ja-JP" sz="1400" b="1" dirty="0" smtClean="0">
                <a:solidFill>
                  <a:srgbClr val="FF0000"/>
                </a:solidFill>
                <a:latin typeface="ＭＳ ゴシック" panose="020B0609070205080204" pitchFamily="49" charset="-128"/>
                <a:ea typeface="ＭＳ ゴシック" panose="020B0609070205080204" pitchFamily="49" charset="-128"/>
              </a:rPr>
              <a:t>BIM</a:t>
            </a:r>
            <a:r>
              <a:rPr kumimoji="1" lang="ja-JP" altLang="en-US" sz="1400" b="1" dirty="0" smtClean="0">
                <a:solidFill>
                  <a:srgbClr val="FF0000"/>
                </a:solidFill>
                <a:latin typeface="ＭＳ ゴシック" panose="020B0609070205080204" pitchFamily="49" charset="-128"/>
                <a:ea typeface="ＭＳ ゴシック" panose="020B0609070205080204" pitchFamily="49" charset="-128"/>
              </a:rPr>
              <a:t>モデルの画角等の参考例となります。詳細度については、受注した設計又は施工業務により異なります。ただし、検討設計等、初期段階であっても最低限</a:t>
            </a:r>
            <a:r>
              <a:rPr kumimoji="1" lang="en-US" altLang="ja-JP" sz="1400" b="1" dirty="0" smtClean="0">
                <a:solidFill>
                  <a:srgbClr val="FF0000"/>
                </a:solidFill>
                <a:latin typeface="ＭＳ ゴシック" panose="020B0609070205080204" pitchFamily="49" charset="-128"/>
                <a:ea typeface="ＭＳ ゴシック" panose="020B0609070205080204" pitchFamily="49" charset="-128"/>
              </a:rPr>
              <a:t>LOD4(</a:t>
            </a:r>
            <a:r>
              <a:rPr kumimoji="1" lang="ja-JP" altLang="en-US" sz="1400" b="1" dirty="0" smtClean="0">
                <a:solidFill>
                  <a:srgbClr val="FF0000"/>
                </a:solidFill>
                <a:latin typeface="ＭＳ ゴシック" panose="020B0609070205080204" pitchFamily="49" charset="-128"/>
                <a:ea typeface="ＭＳ ゴシック" panose="020B0609070205080204" pitchFamily="49" charset="-128"/>
              </a:rPr>
              <a:t>内部の歩行空間を認識できるレベル</a:t>
            </a:r>
            <a:r>
              <a:rPr kumimoji="1" lang="en-US" altLang="ja-JP" sz="1400" b="1" dirty="0" smtClean="0">
                <a:solidFill>
                  <a:srgbClr val="FF0000"/>
                </a:solidFill>
                <a:latin typeface="ＭＳ ゴシック" panose="020B0609070205080204" pitchFamily="49" charset="-128"/>
                <a:ea typeface="ＭＳ ゴシック" panose="020B0609070205080204" pitchFamily="49" charset="-128"/>
              </a:rPr>
              <a:t>)</a:t>
            </a:r>
            <a:r>
              <a:rPr kumimoji="1" lang="ja-JP" altLang="en-US" sz="1400" b="1" dirty="0" smtClean="0">
                <a:solidFill>
                  <a:srgbClr val="FF0000"/>
                </a:solidFill>
                <a:latin typeface="ＭＳ ゴシック" panose="020B0609070205080204" pitchFamily="49" charset="-128"/>
                <a:ea typeface="ＭＳ ゴシック" panose="020B0609070205080204" pitchFamily="49" charset="-128"/>
              </a:rPr>
              <a:t>である必要があります。</a:t>
            </a:r>
            <a:endParaRPr kumimoji="1" lang="en-US" altLang="ja-JP" sz="1400" b="1" dirty="0" smtClean="0">
              <a:solidFill>
                <a:srgbClr val="FF0000"/>
              </a:solidFill>
              <a:latin typeface="ＭＳ ゴシック" panose="020B0609070205080204" pitchFamily="49" charset="-128"/>
              <a:ea typeface="ＭＳ ゴシック" panose="020B0609070205080204" pitchFamily="49" charset="-128"/>
            </a:endParaRPr>
          </a:p>
        </p:txBody>
      </p:sp>
      <p:sp>
        <p:nvSpPr>
          <p:cNvPr id="7" name="タイトル 1"/>
          <p:cNvSpPr txBox="1">
            <a:spLocks/>
          </p:cNvSpPr>
          <p:nvPr/>
        </p:nvSpPr>
        <p:spPr>
          <a:xfrm>
            <a:off x="8150347" y="0"/>
            <a:ext cx="993653" cy="393138"/>
          </a:xfrm>
          <a:prstGeom prst="rect">
            <a:avLst/>
          </a:prstGeom>
          <a:noFill/>
          <a:ln w="25400">
            <a:noFill/>
          </a:ln>
        </p:spPr>
        <p:txBody>
          <a:bodyPr vert="horz" lIns="91440" tIns="45720" rIns="91440" bIns="45720" rtlCol="0" anchor="ctr">
            <a:no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pPr algn="ctr">
              <a:lnSpc>
                <a:spcPts val="4000"/>
              </a:lnSpc>
            </a:pPr>
            <a:r>
              <a:rPr lang="en-US" altLang="ja-JP" sz="1400" b="1" dirty="0" smtClean="0">
                <a:latin typeface="ＭＳ ゴシック" panose="020B0609070205080204" pitchFamily="49" charset="-128"/>
                <a:ea typeface="ＭＳ ゴシック" panose="020B0609070205080204" pitchFamily="49" charset="-128"/>
              </a:rPr>
              <a:t>11/16</a:t>
            </a:r>
            <a:endParaRPr lang="ja-JP" altLang="en-US" sz="1400" b="1" dirty="0">
              <a:latin typeface="ＭＳ ゴシック" panose="020B0609070205080204" pitchFamily="49" charset="-128"/>
              <a:ea typeface="ＭＳ ゴシック" panose="020B0609070205080204" pitchFamily="49" charset="-128"/>
            </a:endParaRPr>
          </a:p>
        </p:txBody>
      </p:sp>
      <p:sp>
        <p:nvSpPr>
          <p:cNvPr id="9" name="テキスト ボックス 8"/>
          <p:cNvSpPr txBox="1"/>
          <p:nvPr/>
        </p:nvSpPr>
        <p:spPr>
          <a:xfrm>
            <a:off x="4683222" y="565479"/>
            <a:ext cx="4158192" cy="523220"/>
          </a:xfrm>
          <a:prstGeom prst="rect">
            <a:avLst/>
          </a:prstGeom>
          <a:noFill/>
        </p:spPr>
        <p:txBody>
          <a:bodyPr wrap="square" rtlCol="0">
            <a:spAutoFit/>
          </a:bodyPr>
          <a:lstStyle/>
          <a:p>
            <a:r>
              <a:rPr kumimoji="1" lang="en-US" altLang="ja-JP" sz="1400" b="1" dirty="0" smtClean="0">
                <a:solidFill>
                  <a:srgbClr val="FF0000"/>
                </a:solidFill>
                <a:latin typeface="ＭＳ ゴシック" panose="020B0609070205080204" pitchFamily="49" charset="-128"/>
                <a:ea typeface="ＭＳ ゴシック" panose="020B0609070205080204" pitchFamily="49" charset="-128"/>
              </a:rPr>
              <a:t>※BIM</a:t>
            </a:r>
            <a:r>
              <a:rPr kumimoji="1" lang="ja-JP" altLang="en-US" sz="1400" b="1" dirty="0" smtClean="0">
                <a:solidFill>
                  <a:srgbClr val="FF0000"/>
                </a:solidFill>
                <a:latin typeface="ＭＳ ゴシック" panose="020B0609070205080204" pitchFamily="49" charset="-128"/>
                <a:ea typeface="ＭＳ ゴシック" panose="020B0609070205080204" pitchFamily="49" charset="-128"/>
              </a:rPr>
              <a:t>ソフトウェア画面のスクリーンショット</a:t>
            </a:r>
            <a:endParaRPr kumimoji="1" lang="en-US" altLang="ja-JP" sz="1400" b="1" dirty="0" smtClean="0">
              <a:solidFill>
                <a:srgbClr val="FF0000"/>
              </a:solidFill>
              <a:latin typeface="ＭＳ ゴシック" panose="020B0609070205080204" pitchFamily="49" charset="-128"/>
              <a:ea typeface="ＭＳ ゴシック" panose="020B0609070205080204" pitchFamily="49" charset="-128"/>
            </a:endParaRPr>
          </a:p>
          <a:p>
            <a:r>
              <a:rPr kumimoji="1" lang="ja-JP" altLang="en-US" sz="1400" b="1" dirty="0">
                <a:solidFill>
                  <a:srgbClr val="FF0000"/>
                </a:solidFill>
                <a:latin typeface="ＭＳ ゴシック" panose="020B0609070205080204" pitchFamily="49" charset="-128"/>
                <a:ea typeface="ＭＳ ゴシック" panose="020B0609070205080204" pitchFamily="49" charset="-128"/>
              </a:rPr>
              <a:t>　</a:t>
            </a:r>
            <a:r>
              <a:rPr kumimoji="1" lang="en-US" altLang="ja-JP" sz="1400" b="1" dirty="0" smtClean="0">
                <a:solidFill>
                  <a:srgbClr val="FF0000"/>
                </a:solidFill>
                <a:latin typeface="ＭＳ ゴシック" panose="020B0609070205080204" pitchFamily="49" charset="-128"/>
                <a:ea typeface="ＭＳ ゴシック" panose="020B0609070205080204" pitchFamily="49" charset="-128"/>
              </a:rPr>
              <a:t>(</a:t>
            </a:r>
            <a:r>
              <a:rPr kumimoji="1" lang="ja-JP" altLang="en-US" sz="1400" b="1" dirty="0" smtClean="0">
                <a:solidFill>
                  <a:srgbClr val="FF0000"/>
                </a:solidFill>
                <a:latin typeface="ＭＳ ゴシック" panose="020B0609070205080204" pitchFamily="49" charset="-128"/>
                <a:ea typeface="ＭＳ ゴシック" panose="020B0609070205080204" pitchFamily="49" charset="-128"/>
              </a:rPr>
              <a:t>作業画面をご提出ください。）</a:t>
            </a:r>
            <a:endParaRPr kumimoji="1" lang="en-US" altLang="ja-JP" sz="1400" b="1" dirty="0" smtClean="0">
              <a:solidFill>
                <a:srgbClr val="FF0000"/>
              </a:solidFill>
              <a:latin typeface="ＭＳ ゴシック" panose="020B0609070205080204" pitchFamily="49" charset="-128"/>
              <a:ea typeface="ＭＳ ゴシック" panose="020B0609070205080204" pitchFamily="49" charset="-128"/>
            </a:endParaRPr>
          </a:p>
        </p:txBody>
      </p:sp>
    </p:spTree>
    <p:extLst>
      <p:ext uri="{BB962C8B-B14F-4D97-AF65-F5344CB8AC3E}">
        <p14:creationId xmlns:p14="http://schemas.microsoft.com/office/powerpoint/2010/main" val="95420848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図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0500" y="1127918"/>
            <a:ext cx="8820150" cy="4777581"/>
          </a:xfrm>
          <a:prstGeom prst="rect">
            <a:avLst/>
          </a:prstGeom>
        </p:spPr>
      </p:pic>
      <p:sp>
        <p:nvSpPr>
          <p:cNvPr id="2" name="タイトル 1"/>
          <p:cNvSpPr>
            <a:spLocks noGrp="1"/>
          </p:cNvSpPr>
          <p:nvPr>
            <p:ph type="title"/>
          </p:nvPr>
        </p:nvSpPr>
        <p:spPr/>
        <p:txBody>
          <a:bodyPr/>
          <a:lstStyle/>
          <a:p>
            <a:r>
              <a:rPr lang="en-US" altLang="ja-JP" dirty="0" smtClean="0"/>
              <a:t>BIM</a:t>
            </a:r>
            <a:r>
              <a:rPr lang="ja-JP" altLang="en-US" dirty="0" smtClean="0"/>
              <a:t>モデル成果　参考例</a:t>
            </a:r>
            <a:endParaRPr kumimoji="1" lang="ja-JP" altLang="en-US" dirty="0"/>
          </a:p>
        </p:txBody>
      </p:sp>
      <p:graphicFrame>
        <p:nvGraphicFramePr>
          <p:cNvPr id="5" name="表 4"/>
          <p:cNvGraphicFramePr>
            <a:graphicFrameLocks noGrp="1"/>
          </p:cNvGraphicFramePr>
          <p:nvPr>
            <p:extLst>
              <p:ext uri="{D42A27DB-BD31-4B8C-83A1-F6EECF244321}">
                <p14:modId xmlns:p14="http://schemas.microsoft.com/office/powerpoint/2010/main" val="1774398544"/>
              </p:ext>
            </p:extLst>
          </p:nvPr>
        </p:nvGraphicFramePr>
        <p:xfrm>
          <a:off x="190500" y="613489"/>
          <a:ext cx="2326836" cy="396240"/>
        </p:xfrm>
        <a:graphic>
          <a:graphicData uri="http://schemas.openxmlformats.org/drawingml/2006/table">
            <a:tbl>
              <a:tblPr firstRow="1" bandRow="1">
                <a:tableStyleId>{5C22544A-7EE6-4342-B048-85BDC9FD1C3A}</a:tableStyleId>
              </a:tblPr>
              <a:tblGrid>
                <a:gridCol w="2326836">
                  <a:extLst>
                    <a:ext uri="{9D8B030D-6E8A-4147-A177-3AD203B41FA5}">
                      <a16:colId xmlns:a16="http://schemas.microsoft.com/office/drawing/2014/main" val="1988193540"/>
                    </a:ext>
                  </a:extLst>
                </a:gridCol>
              </a:tblGrid>
              <a:tr h="361951">
                <a:tc>
                  <a:txBody>
                    <a:bodyPr/>
                    <a:lstStyle/>
                    <a:p>
                      <a:pPr algn="ctr"/>
                      <a:r>
                        <a:rPr kumimoji="1" lang="ja-JP" altLang="en-US" sz="2000" b="0" dirty="0" smtClean="0">
                          <a:solidFill>
                            <a:schemeClr val="tx1"/>
                          </a:solidFill>
                          <a:latin typeface="ＭＳ ゴシック" panose="020B0609070205080204" pitchFamily="49" charset="-128"/>
                          <a:ea typeface="ＭＳ ゴシック" panose="020B0609070205080204" pitchFamily="49" charset="-128"/>
                        </a:rPr>
                        <a:t>Ｘ方向中心断面</a:t>
                      </a:r>
                      <a:endParaRPr kumimoji="1" lang="ja-JP" altLang="en-US" sz="2000" b="0" dirty="0">
                        <a:solidFill>
                          <a:schemeClr val="tx1"/>
                        </a:solidFill>
                        <a:latin typeface="ＭＳ ゴシック" panose="020B0609070205080204" pitchFamily="49" charset="-128"/>
                        <a:ea typeface="ＭＳ ゴシック" panose="020B0609070205080204" pitchFamily="49"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138122409"/>
                  </a:ext>
                </a:extLst>
              </a:tr>
            </a:tbl>
          </a:graphicData>
        </a:graphic>
      </p:graphicFrame>
      <p:sp>
        <p:nvSpPr>
          <p:cNvPr id="7" name="タイトル 1"/>
          <p:cNvSpPr txBox="1">
            <a:spLocks/>
          </p:cNvSpPr>
          <p:nvPr/>
        </p:nvSpPr>
        <p:spPr>
          <a:xfrm>
            <a:off x="8150347" y="0"/>
            <a:ext cx="993653" cy="393138"/>
          </a:xfrm>
          <a:prstGeom prst="rect">
            <a:avLst/>
          </a:prstGeom>
          <a:noFill/>
          <a:ln w="25400">
            <a:noFill/>
          </a:ln>
        </p:spPr>
        <p:txBody>
          <a:bodyPr vert="horz" lIns="91440" tIns="45720" rIns="91440" bIns="45720" rtlCol="0" anchor="ctr">
            <a:no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pPr algn="ctr">
              <a:lnSpc>
                <a:spcPts val="4000"/>
              </a:lnSpc>
            </a:pPr>
            <a:r>
              <a:rPr lang="en-US" altLang="ja-JP" sz="1400" b="1" dirty="0" smtClean="0">
                <a:latin typeface="ＭＳ ゴシック" panose="020B0609070205080204" pitchFamily="49" charset="-128"/>
                <a:ea typeface="ＭＳ ゴシック" panose="020B0609070205080204" pitchFamily="49" charset="-128"/>
              </a:rPr>
              <a:t>12/16</a:t>
            </a:r>
            <a:endParaRPr lang="ja-JP" altLang="en-US" sz="1400" b="1" dirty="0">
              <a:latin typeface="ＭＳ ゴシック" panose="020B0609070205080204" pitchFamily="49" charset="-128"/>
              <a:ea typeface="ＭＳ ゴシック" panose="020B0609070205080204" pitchFamily="49" charset="-128"/>
            </a:endParaRPr>
          </a:p>
        </p:txBody>
      </p:sp>
    </p:spTree>
    <p:extLst>
      <p:ext uri="{BB962C8B-B14F-4D97-AF65-F5344CB8AC3E}">
        <p14:creationId xmlns:p14="http://schemas.microsoft.com/office/powerpoint/2010/main" val="274867470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図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0825" y="1193402"/>
            <a:ext cx="8734425" cy="4731147"/>
          </a:xfrm>
          <a:prstGeom prst="rect">
            <a:avLst/>
          </a:prstGeom>
        </p:spPr>
      </p:pic>
      <p:sp>
        <p:nvSpPr>
          <p:cNvPr id="2" name="タイトル 1"/>
          <p:cNvSpPr>
            <a:spLocks noGrp="1"/>
          </p:cNvSpPr>
          <p:nvPr>
            <p:ph type="title"/>
          </p:nvPr>
        </p:nvSpPr>
        <p:spPr/>
        <p:txBody>
          <a:bodyPr/>
          <a:lstStyle/>
          <a:p>
            <a:r>
              <a:rPr lang="en-US" altLang="ja-JP" dirty="0" smtClean="0"/>
              <a:t>BIM</a:t>
            </a:r>
            <a:r>
              <a:rPr lang="ja-JP" altLang="en-US" dirty="0" smtClean="0"/>
              <a:t>モデル成果　参考例</a:t>
            </a:r>
            <a:endParaRPr kumimoji="1" lang="ja-JP" altLang="en-US" dirty="0"/>
          </a:p>
        </p:txBody>
      </p:sp>
      <p:graphicFrame>
        <p:nvGraphicFramePr>
          <p:cNvPr id="5" name="表 4"/>
          <p:cNvGraphicFramePr>
            <a:graphicFrameLocks noGrp="1"/>
          </p:cNvGraphicFramePr>
          <p:nvPr>
            <p:extLst>
              <p:ext uri="{D42A27DB-BD31-4B8C-83A1-F6EECF244321}">
                <p14:modId xmlns:p14="http://schemas.microsoft.com/office/powerpoint/2010/main" val="4277715737"/>
              </p:ext>
            </p:extLst>
          </p:nvPr>
        </p:nvGraphicFramePr>
        <p:xfrm>
          <a:off x="250825" y="646231"/>
          <a:ext cx="2326836" cy="396240"/>
        </p:xfrm>
        <a:graphic>
          <a:graphicData uri="http://schemas.openxmlformats.org/drawingml/2006/table">
            <a:tbl>
              <a:tblPr firstRow="1" bandRow="1">
                <a:tableStyleId>{5C22544A-7EE6-4342-B048-85BDC9FD1C3A}</a:tableStyleId>
              </a:tblPr>
              <a:tblGrid>
                <a:gridCol w="2326836">
                  <a:extLst>
                    <a:ext uri="{9D8B030D-6E8A-4147-A177-3AD203B41FA5}">
                      <a16:colId xmlns:a16="http://schemas.microsoft.com/office/drawing/2014/main" val="1988193540"/>
                    </a:ext>
                  </a:extLst>
                </a:gridCol>
              </a:tblGrid>
              <a:tr h="361951">
                <a:tc>
                  <a:txBody>
                    <a:bodyPr/>
                    <a:lstStyle/>
                    <a:p>
                      <a:pPr algn="ctr"/>
                      <a:r>
                        <a:rPr kumimoji="1" lang="en-US" altLang="ja-JP" sz="2000" b="0" dirty="0" smtClean="0">
                          <a:solidFill>
                            <a:schemeClr val="tx1"/>
                          </a:solidFill>
                          <a:latin typeface="ＭＳ ゴシック" panose="020B0609070205080204" pitchFamily="49" charset="-128"/>
                          <a:ea typeface="ＭＳ ゴシック" panose="020B0609070205080204" pitchFamily="49" charset="-128"/>
                        </a:rPr>
                        <a:t>Y</a:t>
                      </a:r>
                      <a:r>
                        <a:rPr kumimoji="1" lang="ja-JP" altLang="en-US" sz="2000" b="0" dirty="0" smtClean="0">
                          <a:solidFill>
                            <a:schemeClr val="tx1"/>
                          </a:solidFill>
                          <a:latin typeface="ＭＳ ゴシック" panose="020B0609070205080204" pitchFamily="49" charset="-128"/>
                          <a:ea typeface="ＭＳ ゴシック" panose="020B0609070205080204" pitchFamily="49" charset="-128"/>
                        </a:rPr>
                        <a:t>方向中心断面</a:t>
                      </a:r>
                      <a:endParaRPr kumimoji="1" lang="ja-JP" altLang="en-US" sz="2000" b="0" dirty="0">
                        <a:solidFill>
                          <a:schemeClr val="tx1"/>
                        </a:solidFill>
                        <a:latin typeface="ＭＳ ゴシック" panose="020B0609070205080204" pitchFamily="49" charset="-128"/>
                        <a:ea typeface="ＭＳ ゴシック" panose="020B0609070205080204" pitchFamily="49"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138122409"/>
                  </a:ext>
                </a:extLst>
              </a:tr>
            </a:tbl>
          </a:graphicData>
        </a:graphic>
      </p:graphicFrame>
      <p:sp>
        <p:nvSpPr>
          <p:cNvPr id="6" name="タイトル 1"/>
          <p:cNvSpPr txBox="1">
            <a:spLocks/>
          </p:cNvSpPr>
          <p:nvPr/>
        </p:nvSpPr>
        <p:spPr>
          <a:xfrm>
            <a:off x="8150347" y="0"/>
            <a:ext cx="993653" cy="393138"/>
          </a:xfrm>
          <a:prstGeom prst="rect">
            <a:avLst/>
          </a:prstGeom>
          <a:noFill/>
          <a:ln w="25400">
            <a:noFill/>
          </a:ln>
        </p:spPr>
        <p:txBody>
          <a:bodyPr vert="horz" lIns="91440" tIns="45720" rIns="91440" bIns="45720" rtlCol="0" anchor="ctr">
            <a:no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pPr algn="ctr">
              <a:lnSpc>
                <a:spcPts val="4000"/>
              </a:lnSpc>
            </a:pPr>
            <a:r>
              <a:rPr lang="en-US" altLang="ja-JP" sz="1400" b="1" dirty="0" smtClean="0">
                <a:latin typeface="ＭＳ ゴシック" panose="020B0609070205080204" pitchFamily="49" charset="-128"/>
                <a:ea typeface="ＭＳ ゴシック" panose="020B0609070205080204" pitchFamily="49" charset="-128"/>
              </a:rPr>
              <a:t>13/16</a:t>
            </a:r>
            <a:endParaRPr lang="ja-JP" altLang="en-US" sz="1400" b="1" dirty="0">
              <a:latin typeface="ＭＳ ゴシック" panose="020B0609070205080204" pitchFamily="49" charset="-128"/>
              <a:ea typeface="ＭＳ ゴシック" panose="020B0609070205080204" pitchFamily="49" charset="-128"/>
            </a:endParaRPr>
          </a:p>
        </p:txBody>
      </p:sp>
    </p:spTree>
    <p:extLst>
      <p:ext uri="{BB962C8B-B14F-4D97-AF65-F5344CB8AC3E}">
        <p14:creationId xmlns:p14="http://schemas.microsoft.com/office/powerpoint/2010/main" val="241393746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1924" y="1183877"/>
            <a:ext cx="8734425" cy="4731147"/>
          </a:xfrm>
          <a:prstGeom prst="rect">
            <a:avLst/>
          </a:prstGeom>
        </p:spPr>
      </p:pic>
      <p:sp>
        <p:nvSpPr>
          <p:cNvPr id="2" name="タイトル 1"/>
          <p:cNvSpPr>
            <a:spLocks noGrp="1"/>
          </p:cNvSpPr>
          <p:nvPr>
            <p:ph type="title"/>
          </p:nvPr>
        </p:nvSpPr>
        <p:spPr/>
        <p:txBody>
          <a:bodyPr/>
          <a:lstStyle/>
          <a:p>
            <a:r>
              <a:rPr lang="en-US" altLang="ja-JP" dirty="0" smtClean="0"/>
              <a:t>BIM</a:t>
            </a:r>
            <a:r>
              <a:rPr lang="ja-JP" altLang="en-US" dirty="0" smtClean="0"/>
              <a:t>モデル成果　参考例</a:t>
            </a:r>
            <a:endParaRPr kumimoji="1" lang="ja-JP" altLang="en-US" dirty="0"/>
          </a:p>
        </p:txBody>
      </p:sp>
      <p:graphicFrame>
        <p:nvGraphicFramePr>
          <p:cNvPr id="5" name="表 4"/>
          <p:cNvGraphicFramePr>
            <a:graphicFrameLocks noGrp="1"/>
          </p:cNvGraphicFramePr>
          <p:nvPr>
            <p:extLst>
              <p:ext uri="{D42A27DB-BD31-4B8C-83A1-F6EECF244321}">
                <p14:modId xmlns:p14="http://schemas.microsoft.com/office/powerpoint/2010/main" val="304008962"/>
              </p:ext>
            </p:extLst>
          </p:nvPr>
        </p:nvGraphicFramePr>
        <p:xfrm>
          <a:off x="161924" y="641469"/>
          <a:ext cx="2326836" cy="396240"/>
        </p:xfrm>
        <a:graphic>
          <a:graphicData uri="http://schemas.openxmlformats.org/drawingml/2006/table">
            <a:tbl>
              <a:tblPr firstRow="1" bandRow="1">
                <a:tableStyleId>{5C22544A-7EE6-4342-B048-85BDC9FD1C3A}</a:tableStyleId>
              </a:tblPr>
              <a:tblGrid>
                <a:gridCol w="2326836">
                  <a:extLst>
                    <a:ext uri="{9D8B030D-6E8A-4147-A177-3AD203B41FA5}">
                      <a16:colId xmlns:a16="http://schemas.microsoft.com/office/drawing/2014/main" val="1988193540"/>
                    </a:ext>
                  </a:extLst>
                </a:gridCol>
              </a:tblGrid>
              <a:tr h="361951">
                <a:tc>
                  <a:txBody>
                    <a:bodyPr/>
                    <a:lstStyle/>
                    <a:p>
                      <a:pPr algn="ctr"/>
                      <a:r>
                        <a:rPr kumimoji="1" lang="en-US" altLang="ja-JP" sz="2000" b="0" dirty="0" smtClean="0">
                          <a:solidFill>
                            <a:schemeClr val="tx1"/>
                          </a:solidFill>
                          <a:latin typeface="ＭＳ ゴシック" panose="020B0609070205080204" pitchFamily="49" charset="-128"/>
                          <a:ea typeface="ＭＳ ゴシック" panose="020B0609070205080204" pitchFamily="49" charset="-128"/>
                        </a:rPr>
                        <a:t>3FL+2,000</a:t>
                      </a:r>
                      <a:r>
                        <a:rPr kumimoji="1" lang="ja-JP" altLang="en-US" sz="2000" b="0" dirty="0" smtClean="0">
                          <a:solidFill>
                            <a:schemeClr val="tx1"/>
                          </a:solidFill>
                          <a:latin typeface="ＭＳ ゴシック" panose="020B0609070205080204" pitchFamily="49" charset="-128"/>
                          <a:ea typeface="ＭＳ ゴシック" panose="020B0609070205080204" pitchFamily="49" charset="-128"/>
                        </a:rPr>
                        <a:t>断面</a:t>
                      </a:r>
                      <a:endParaRPr kumimoji="1" lang="ja-JP" altLang="en-US" sz="2000" b="0" dirty="0">
                        <a:solidFill>
                          <a:schemeClr val="tx1"/>
                        </a:solidFill>
                        <a:latin typeface="ＭＳ ゴシック" panose="020B0609070205080204" pitchFamily="49" charset="-128"/>
                        <a:ea typeface="ＭＳ ゴシック" panose="020B0609070205080204" pitchFamily="49"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138122409"/>
                  </a:ext>
                </a:extLst>
              </a:tr>
            </a:tbl>
          </a:graphicData>
        </a:graphic>
      </p:graphicFrame>
      <p:sp>
        <p:nvSpPr>
          <p:cNvPr id="6" name="テキスト ボックス 5"/>
          <p:cNvSpPr txBox="1"/>
          <p:nvPr/>
        </p:nvSpPr>
        <p:spPr>
          <a:xfrm>
            <a:off x="519228" y="5915024"/>
            <a:ext cx="8282163" cy="738664"/>
          </a:xfrm>
          <a:prstGeom prst="rect">
            <a:avLst/>
          </a:prstGeom>
          <a:noFill/>
        </p:spPr>
        <p:txBody>
          <a:bodyPr wrap="square" rtlCol="0">
            <a:spAutoFit/>
          </a:bodyPr>
          <a:lstStyle/>
          <a:p>
            <a:r>
              <a:rPr kumimoji="1" lang="en-US" altLang="ja-JP" sz="1400" b="1" dirty="0" smtClean="0">
                <a:solidFill>
                  <a:srgbClr val="FF0000"/>
                </a:solidFill>
                <a:latin typeface="ＭＳ ゴシック" panose="020B0609070205080204" pitchFamily="49" charset="-128"/>
                <a:ea typeface="ＭＳ ゴシック" panose="020B0609070205080204" pitchFamily="49" charset="-128"/>
              </a:rPr>
              <a:t>※</a:t>
            </a:r>
            <a:r>
              <a:rPr kumimoji="1" lang="ja-JP" altLang="en-US" sz="1400" b="1" dirty="0" smtClean="0">
                <a:solidFill>
                  <a:srgbClr val="FF0000"/>
                </a:solidFill>
                <a:latin typeface="ＭＳ ゴシック" panose="020B0609070205080204" pitchFamily="49" charset="-128"/>
                <a:ea typeface="ＭＳ ゴシック" panose="020B0609070205080204" pitchFamily="49" charset="-128"/>
              </a:rPr>
              <a:t>規模</a:t>
            </a:r>
            <a:r>
              <a:rPr kumimoji="1" lang="ja-JP" altLang="en-US" sz="1400" b="1" dirty="0">
                <a:solidFill>
                  <a:srgbClr val="FF0000"/>
                </a:solidFill>
                <a:latin typeface="ＭＳ ゴシック" panose="020B0609070205080204" pitchFamily="49" charset="-128"/>
                <a:ea typeface="ＭＳ ゴシック" panose="020B0609070205080204" pitchFamily="49" charset="-128"/>
              </a:rPr>
              <a:t>要件</a:t>
            </a:r>
            <a:r>
              <a:rPr kumimoji="1" lang="ja-JP" altLang="en-US" sz="1400" b="1" dirty="0" smtClean="0">
                <a:solidFill>
                  <a:srgbClr val="FF0000"/>
                </a:solidFill>
                <a:latin typeface="ＭＳ ゴシック" panose="020B0609070205080204" pitchFamily="49" charset="-128"/>
                <a:ea typeface="ＭＳ ゴシック" panose="020B0609070205080204" pitchFamily="49" charset="-128"/>
              </a:rPr>
              <a:t>が廃止されたため</a:t>
            </a:r>
            <a:r>
              <a:rPr kumimoji="1" lang="en-US" altLang="ja-JP" sz="1400" b="1" dirty="0" smtClean="0">
                <a:solidFill>
                  <a:srgbClr val="FF0000"/>
                </a:solidFill>
                <a:latin typeface="ＭＳ ゴシック" panose="020B0609070205080204" pitchFamily="49" charset="-128"/>
                <a:ea typeface="ＭＳ ゴシック" panose="020B0609070205080204" pitchFamily="49" charset="-128"/>
              </a:rPr>
              <a:t>2</a:t>
            </a:r>
            <a:r>
              <a:rPr kumimoji="1" lang="ja-JP" altLang="en-US" sz="1400" b="1" dirty="0" smtClean="0">
                <a:solidFill>
                  <a:srgbClr val="FF0000"/>
                </a:solidFill>
                <a:latin typeface="ＭＳ ゴシック" panose="020B0609070205080204" pitchFamily="49" charset="-128"/>
                <a:ea typeface="ＭＳ ゴシック" panose="020B0609070205080204" pitchFamily="49" charset="-128"/>
              </a:rPr>
              <a:t>階以下の物件であれば、</a:t>
            </a:r>
            <a:r>
              <a:rPr kumimoji="1" lang="en-US" altLang="ja-JP" sz="1400" b="1" dirty="0" smtClean="0">
                <a:solidFill>
                  <a:srgbClr val="FF0000"/>
                </a:solidFill>
                <a:latin typeface="ＭＳ ゴシック" panose="020B0609070205080204" pitchFamily="49" charset="-128"/>
                <a:ea typeface="ＭＳ ゴシック" panose="020B0609070205080204" pitchFamily="49" charset="-128"/>
              </a:rPr>
              <a:t>2</a:t>
            </a:r>
            <a:r>
              <a:rPr kumimoji="1" lang="ja-JP" altLang="en-US" sz="1400" b="1" dirty="0" smtClean="0">
                <a:solidFill>
                  <a:srgbClr val="FF0000"/>
                </a:solidFill>
                <a:latin typeface="ＭＳ ゴシック" panose="020B0609070205080204" pitchFamily="49" charset="-128"/>
                <a:ea typeface="ＭＳ ゴシック" panose="020B0609070205080204" pitchFamily="49" charset="-128"/>
              </a:rPr>
              <a:t>階以下の任意の断面となります。また、増築、改修等で部分的に</a:t>
            </a:r>
            <a:r>
              <a:rPr kumimoji="1" lang="en-US" altLang="ja-JP" sz="1400" b="1" dirty="0" smtClean="0">
                <a:solidFill>
                  <a:srgbClr val="FF0000"/>
                </a:solidFill>
                <a:latin typeface="ＭＳ ゴシック" panose="020B0609070205080204" pitchFamily="49" charset="-128"/>
                <a:ea typeface="ＭＳ ゴシック" panose="020B0609070205080204" pitchFamily="49" charset="-128"/>
              </a:rPr>
              <a:t>BIM</a:t>
            </a:r>
            <a:r>
              <a:rPr kumimoji="1" lang="ja-JP" altLang="en-US" sz="1400" b="1" dirty="0" smtClean="0">
                <a:solidFill>
                  <a:srgbClr val="FF0000"/>
                </a:solidFill>
                <a:latin typeface="ＭＳ ゴシック" panose="020B0609070205080204" pitchFamily="49" charset="-128"/>
                <a:ea typeface="ＭＳ ゴシック" panose="020B0609070205080204" pitchFamily="49" charset="-128"/>
              </a:rPr>
              <a:t>化となる場合は、受注した業務において必要な部分で</a:t>
            </a:r>
            <a:r>
              <a:rPr kumimoji="1" lang="ja-JP" altLang="en-US" sz="1400" b="1" dirty="0">
                <a:solidFill>
                  <a:srgbClr val="FF0000"/>
                </a:solidFill>
                <a:latin typeface="ＭＳ ゴシック" panose="020B0609070205080204" pitchFamily="49" charset="-128"/>
                <a:ea typeface="ＭＳ ゴシック" panose="020B0609070205080204" pitchFamily="49" charset="-128"/>
              </a:rPr>
              <a:t>結構</a:t>
            </a:r>
            <a:r>
              <a:rPr kumimoji="1" lang="ja-JP" altLang="en-US" sz="1400" b="1" dirty="0" smtClean="0">
                <a:solidFill>
                  <a:srgbClr val="FF0000"/>
                </a:solidFill>
                <a:latin typeface="ＭＳ ゴシック" panose="020B0609070205080204" pitchFamily="49" charset="-128"/>
                <a:ea typeface="ＭＳ ゴシック" panose="020B0609070205080204" pitchFamily="49" charset="-128"/>
              </a:rPr>
              <a:t>です。ただし設備改修の場合でも、該当箇所の意匠</a:t>
            </a:r>
            <a:r>
              <a:rPr kumimoji="1" lang="en-US" altLang="ja-JP" sz="1400" b="1" dirty="0" smtClean="0">
                <a:solidFill>
                  <a:srgbClr val="FF0000"/>
                </a:solidFill>
                <a:latin typeface="ＭＳ ゴシック" panose="020B0609070205080204" pitchFamily="49" charset="-128"/>
                <a:ea typeface="ＭＳ ゴシック" panose="020B0609070205080204" pitchFamily="49" charset="-128"/>
              </a:rPr>
              <a:t>BIM</a:t>
            </a:r>
            <a:r>
              <a:rPr kumimoji="1" lang="ja-JP" altLang="en-US" sz="1400" b="1" dirty="0" smtClean="0">
                <a:solidFill>
                  <a:srgbClr val="FF0000"/>
                </a:solidFill>
                <a:latin typeface="ＭＳ ゴシック" panose="020B0609070205080204" pitchFamily="49" charset="-128"/>
                <a:ea typeface="ＭＳ ゴシック" panose="020B0609070205080204" pitchFamily="49" charset="-128"/>
              </a:rPr>
              <a:t>モデルは必要になります。</a:t>
            </a:r>
            <a:endParaRPr kumimoji="1" lang="en-US" altLang="ja-JP" sz="1400" b="1" dirty="0" smtClean="0">
              <a:solidFill>
                <a:srgbClr val="FF0000"/>
              </a:solidFill>
              <a:latin typeface="ＭＳ ゴシック" panose="020B0609070205080204" pitchFamily="49" charset="-128"/>
              <a:ea typeface="ＭＳ ゴシック" panose="020B0609070205080204" pitchFamily="49" charset="-128"/>
            </a:endParaRPr>
          </a:p>
        </p:txBody>
      </p:sp>
      <p:sp>
        <p:nvSpPr>
          <p:cNvPr id="7" name="タイトル 1"/>
          <p:cNvSpPr txBox="1">
            <a:spLocks/>
          </p:cNvSpPr>
          <p:nvPr/>
        </p:nvSpPr>
        <p:spPr>
          <a:xfrm>
            <a:off x="8150347" y="0"/>
            <a:ext cx="993653" cy="393138"/>
          </a:xfrm>
          <a:prstGeom prst="rect">
            <a:avLst/>
          </a:prstGeom>
          <a:noFill/>
          <a:ln w="25400">
            <a:noFill/>
          </a:ln>
        </p:spPr>
        <p:txBody>
          <a:bodyPr vert="horz" lIns="91440" tIns="45720" rIns="91440" bIns="45720" rtlCol="0" anchor="ctr">
            <a:no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pPr algn="ctr">
              <a:lnSpc>
                <a:spcPts val="4000"/>
              </a:lnSpc>
            </a:pPr>
            <a:r>
              <a:rPr lang="en-US" altLang="ja-JP" sz="1400" b="1" dirty="0" smtClean="0">
                <a:latin typeface="ＭＳ ゴシック" panose="020B0609070205080204" pitchFamily="49" charset="-128"/>
                <a:ea typeface="ＭＳ ゴシック" panose="020B0609070205080204" pitchFamily="49" charset="-128"/>
              </a:rPr>
              <a:t>14/16</a:t>
            </a:r>
            <a:endParaRPr lang="ja-JP" altLang="en-US" sz="1400" b="1" dirty="0">
              <a:latin typeface="ＭＳ ゴシック" panose="020B0609070205080204" pitchFamily="49" charset="-128"/>
              <a:ea typeface="ＭＳ ゴシック" panose="020B0609070205080204" pitchFamily="49" charset="-128"/>
            </a:endParaRPr>
          </a:p>
        </p:txBody>
      </p:sp>
    </p:spTree>
    <p:extLst>
      <p:ext uri="{BB962C8B-B14F-4D97-AF65-F5344CB8AC3E}">
        <p14:creationId xmlns:p14="http://schemas.microsoft.com/office/powerpoint/2010/main" val="177250937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0825" y="1215628"/>
            <a:ext cx="8658225" cy="4689872"/>
          </a:xfrm>
          <a:prstGeom prst="rect">
            <a:avLst/>
          </a:prstGeom>
        </p:spPr>
      </p:pic>
      <p:sp>
        <p:nvSpPr>
          <p:cNvPr id="2" name="タイトル 1"/>
          <p:cNvSpPr>
            <a:spLocks noGrp="1"/>
          </p:cNvSpPr>
          <p:nvPr>
            <p:ph type="title"/>
          </p:nvPr>
        </p:nvSpPr>
        <p:spPr/>
        <p:txBody>
          <a:bodyPr/>
          <a:lstStyle/>
          <a:p>
            <a:r>
              <a:rPr lang="en-US" altLang="ja-JP" dirty="0" smtClean="0"/>
              <a:t>BIM</a:t>
            </a:r>
            <a:r>
              <a:rPr lang="ja-JP" altLang="en-US" dirty="0" smtClean="0"/>
              <a:t>モデル成果　参考例</a:t>
            </a:r>
            <a:endParaRPr kumimoji="1" lang="ja-JP" altLang="en-US" dirty="0"/>
          </a:p>
        </p:txBody>
      </p:sp>
      <p:graphicFrame>
        <p:nvGraphicFramePr>
          <p:cNvPr id="5" name="表 4"/>
          <p:cNvGraphicFramePr>
            <a:graphicFrameLocks noGrp="1"/>
          </p:cNvGraphicFramePr>
          <p:nvPr>
            <p:extLst>
              <p:ext uri="{D42A27DB-BD31-4B8C-83A1-F6EECF244321}">
                <p14:modId xmlns:p14="http://schemas.microsoft.com/office/powerpoint/2010/main" val="1606326683"/>
              </p:ext>
            </p:extLst>
          </p:nvPr>
        </p:nvGraphicFramePr>
        <p:xfrm>
          <a:off x="250825" y="657344"/>
          <a:ext cx="2326836" cy="396240"/>
        </p:xfrm>
        <a:graphic>
          <a:graphicData uri="http://schemas.openxmlformats.org/drawingml/2006/table">
            <a:tbl>
              <a:tblPr firstRow="1" bandRow="1">
                <a:tableStyleId>{5C22544A-7EE6-4342-B048-85BDC9FD1C3A}</a:tableStyleId>
              </a:tblPr>
              <a:tblGrid>
                <a:gridCol w="2326836">
                  <a:extLst>
                    <a:ext uri="{9D8B030D-6E8A-4147-A177-3AD203B41FA5}">
                      <a16:colId xmlns:a16="http://schemas.microsoft.com/office/drawing/2014/main" val="1988193540"/>
                    </a:ext>
                  </a:extLst>
                </a:gridCol>
              </a:tblGrid>
              <a:tr h="361951">
                <a:tc>
                  <a:txBody>
                    <a:bodyPr/>
                    <a:lstStyle/>
                    <a:p>
                      <a:pPr algn="ctr"/>
                      <a:r>
                        <a:rPr kumimoji="1" lang="ja-JP" altLang="en-US" sz="2000" b="0" dirty="0" smtClean="0">
                          <a:solidFill>
                            <a:schemeClr val="tx1"/>
                          </a:solidFill>
                          <a:latin typeface="ＭＳ ゴシック" panose="020B0609070205080204" pitchFamily="49" charset="-128"/>
                          <a:ea typeface="ＭＳ ゴシック" panose="020B0609070205080204" pitchFamily="49" charset="-128"/>
                        </a:rPr>
                        <a:t>属性情報</a:t>
                      </a:r>
                      <a:endParaRPr kumimoji="1" lang="ja-JP" altLang="en-US" sz="2000" b="0" dirty="0">
                        <a:solidFill>
                          <a:schemeClr val="tx1"/>
                        </a:solidFill>
                        <a:latin typeface="ＭＳ ゴシック" panose="020B0609070205080204" pitchFamily="49" charset="-128"/>
                        <a:ea typeface="ＭＳ ゴシック" panose="020B0609070205080204" pitchFamily="49"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138122409"/>
                  </a:ext>
                </a:extLst>
              </a:tr>
            </a:tbl>
          </a:graphicData>
        </a:graphic>
      </p:graphicFrame>
      <p:sp>
        <p:nvSpPr>
          <p:cNvPr id="6" name="タイトル 1"/>
          <p:cNvSpPr txBox="1">
            <a:spLocks/>
          </p:cNvSpPr>
          <p:nvPr/>
        </p:nvSpPr>
        <p:spPr>
          <a:xfrm>
            <a:off x="8150347" y="0"/>
            <a:ext cx="993653" cy="393138"/>
          </a:xfrm>
          <a:prstGeom prst="rect">
            <a:avLst/>
          </a:prstGeom>
          <a:noFill/>
          <a:ln w="25400">
            <a:noFill/>
          </a:ln>
        </p:spPr>
        <p:txBody>
          <a:bodyPr vert="horz" lIns="91440" tIns="45720" rIns="91440" bIns="45720" rtlCol="0" anchor="ctr">
            <a:no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pPr algn="ctr">
              <a:lnSpc>
                <a:spcPts val="4000"/>
              </a:lnSpc>
            </a:pPr>
            <a:r>
              <a:rPr lang="en-US" altLang="ja-JP" sz="1400" b="1" dirty="0" smtClean="0">
                <a:latin typeface="ＭＳ ゴシック" panose="020B0609070205080204" pitchFamily="49" charset="-128"/>
                <a:ea typeface="ＭＳ ゴシック" panose="020B0609070205080204" pitchFamily="49" charset="-128"/>
              </a:rPr>
              <a:t>15/16</a:t>
            </a:r>
            <a:endParaRPr lang="ja-JP" altLang="en-US" sz="1400" b="1" dirty="0">
              <a:latin typeface="ＭＳ ゴシック" panose="020B0609070205080204" pitchFamily="49" charset="-128"/>
              <a:ea typeface="ＭＳ ゴシック" panose="020B0609070205080204" pitchFamily="49" charset="-128"/>
            </a:endParaRPr>
          </a:p>
        </p:txBody>
      </p:sp>
    </p:spTree>
    <p:extLst>
      <p:ext uri="{BB962C8B-B14F-4D97-AF65-F5344CB8AC3E}">
        <p14:creationId xmlns:p14="http://schemas.microsoft.com/office/powerpoint/2010/main" val="111963567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p:cNvSpPr>
            <a:spLocks noGrp="1"/>
          </p:cNvSpPr>
          <p:nvPr>
            <p:ph idx="1"/>
          </p:nvPr>
        </p:nvSpPr>
        <p:spPr>
          <a:xfrm>
            <a:off x="2087940" y="1599832"/>
            <a:ext cx="5063358" cy="3783052"/>
          </a:xfrm>
          <a:ln w="41275" cmpd="dbl">
            <a:solidFill>
              <a:schemeClr val="accent1">
                <a:shade val="50000"/>
              </a:schemeClr>
            </a:solidFill>
          </a:ln>
        </p:spPr>
        <p:txBody>
          <a:bodyPr>
            <a:normAutofit/>
          </a:bodyPr>
          <a:lstStyle/>
          <a:p>
            <a:pPr marL="0" indent="0">
              <a:buNone/>
            </a:pPr>
            <a:r>
              <a:rPr lang="ja-JP" altLang="en-US" sz="1800" dirty="0" smtClean="0"/>
              <a:t>お問い合わせ</a:t>
            </a:r>
            <a:endParaRPr lang="en-US" altLang="ja-JP" sz="1800" dirty="0" smtClean="0"/>
          </a:p>
          <a:p>
            <a:pPr marL="0" indent="0">
              <a:buNone/>
            </a:pPr>
            <a:endParaRPr lang="ja-JP" altLang="en-US" sz="1800" dirty="0"/>
          </a:p>
          <a:p>
            <a:pPr marL="0" indent="0">
              <a:buNone/>
            </a:pPr>
            <a:r>
              <a:rPr lang="ja-JP" altLang="en-US" sz="1800" dirty="0"/>
              <a:t>建築</a:t>
            </a:r>
            <a:r>
              <a:rPr lang="en-US" altLang="ja-JP" sz="1800" dirty="0"/>
              <a:t>BIM</a:t>
            </a:r>
            <a:r>
              <a:rPr lang="ja-JP" altLang="en-US" sz="1800" dirty="0"/>
              <a:t>加速化事業実施支援室</a:t>
            </a:r>
          </a:p>
          <a:p>
            <a:pPr marL="0" indent="0">
              <a:buNone/>
            </a:pPr>
            <a:endParaRPr lang="en-US" altLang="ja-JP" sz="1800" dirty="0" smtClean="0"/>
          </a:p>
          <a:p>
            <a:pPr marL="0" indent="0">
              <a:buNone/>
            </a:pPr>
            <a:r>
              <a:rPr lang="ja-JP" altLang="en-US" sz="1800" dirty="0" smtClean="0"/>
              <a:t>〒</a:t>
            </a:r>
            <a:r>
              <a:rPr lang="en-US" altLang="ja-JP" sz="1800" dirty="0"/>
              <a:t>135-0016</a:t>
            </a:r>
          </a:p>
          <a:p>
            <a:pPr marL="0" indent="0">
              <a:buNone/>
            </a:pPr>
            <a:r>
              <a:rPr lang="ja-JP" altLang="en-US" sz="1800" dirty="0"/>
              <a:t>東京都江東区東陽</a:t>
            </a:r>
            <a:r>
              <a:rPr lang="en-US" altLang="ja-JP" sz="1800" dirty="0"/>
              <a:t>2-4-24</a:t>
            </a:r>
            <a:r>
              <a:rPr lang="ja-JP" altLang="en-US" sz="1800" dirty="0"/>
              <a:t>サスセンター</a:t>
            </a:r>
            <a:r>
              <a:rPr lang="en-US" altLang="ja-JP" sz="1800" dirty="0"/>
              <a:t>2F</a:t>
            </a:r>
          </a:p>
          <a:p>
            <a:pPr marL="0" indent="0">
              <a:buNone/>
            </a:pPr>
            <a:r>
              <a:rPr lang="en-US" altLang="ja-JP" sz="1800" dirty="0"/>
              <a:t>TEL 03-6803-6754</a:t>
            </a:r>
          </a:p>
          <a:p>
            <a:pPr marL="0" indent="0">
              <a:buNone/>
            </a:pPr>
            <a:r>
              <a:rPr lang="ja-JP" altLang="en-US" sz="1800" dirty="0"/>
              <a:t>受付</a:t>
            </a:r>
            <a:r>
              <a:rPr lang="en-US" altLang="ja-JP" sz="1800" dirty="0"/>
              <a:t>:</a:t>
            </a:r>
            <a:r>
              <a:rPr lang="ja-JP" altLang="en-US" sz="1800" dirty="0"/>
              <a:t>月～金曜日（祝日、年末年始を除く</a:t>
            </a:r>
            <a:r>
              <a:rPr lang="ja-JP" altLang="en-US" sz="1800" dirty="0" smtClean="0"/>
              <a:t>）</a:t>
            </a:r>
            <a:endParaRPr lang="en-US" altLang="ja-JP" sz="1800" dirty="0" smtClean="0"/>
          </a:p>
          <a:p>
            <a:pPr marL="0" indent="0">
              <a:buNone/>
            </a:pPr>
            <a:r>
              <a:rPr lang="en-US" altLang="ja-JP" sz="1800" dirty="0" smtClean="0"/>
              <a:t>10:00</a:t>
            </a:r>
            <a:r>
              <a:rPr lang="ja-JP" altLang="en-US" sz="1800" dirty="0"/>
              <a:t>～</a:t>
            </a:r>
            <a:r>
              <a:rPr lang="en-US" altLang="ja-JP" sz="1800" dirty="0"/>
              <a:t>17:00</a:t>
            </a:r>
            <a:r>
              <a:rPr lang="ja-JP" altLang="en-US" sz="1800" dirty="0"/>
              <a:t>（</a:t>
            </a:r>
            <a:r>
              <a:rPr lang="en-US" altLang="ja-JP" sz="1800" dirty="0"/>
              <a:t>12:00</a:t>
            </a:r>
            <a:r>
              <a:rPr lang="ja-JP" altLang="en-US" sz="1800" dirty="0"/>
              <a:t>～</a:t>
            </a:r>
            <a:r>
              <a:rPr lang="en-US" altLang="ja-JP" sz="1800" dirty="0"/>
              <a:t>13:00</a:t>
            </a:r>
            <a:r>
              <a:rPr lang="ja-JP" altLang="en-US" sz="1800" dirty="0"/>
              <a:t>除く）</a:t>
            </a:r>
          </a:p>
          <a:p>
            <a:pPr marL="0" indent="0">
              <a:buNone/>
            </a:pPr>
            <a:r>
              <a:rPr lang="en-US" altLang="ja-JP" sz="1800" dirty="0"/>
              <a:t>E-mail</a:t>
            </a:r>
            <a:r>
              <a:rPr lang="ja-JP" altLang="en-US" sz="1800" dirty="0"/>
              <a:t>　</a:t>
            </a:r>
            <a:r>
              <a:rPr lang="en-US" altLang="ja-JP" sz="1800" dirty="0"/>
              <a:t>info@r5-6bim-shien.jp</a:t>
            </a:r>
            <a:endParaRPr kumimoji="1" lang="ja-JP" altLang="en-US" sz="1800" dirty="0"/>
          </a:p>
        </p:txBody>
      </p:sp>
      <p:sp>
        <p:nvSpPr>
          <p:cNvPr id="4" name="タイトル 1"/>
          <p:cNvSpPr txBox="1">
            <a:spLocks/>
          </p:cNvSpPr>
          <p:nvPr/>
        </p:nvSpPr>
        <p:spPr>
          <a:xfrm>
            <a:off x="8150347" y="0"/>
            <a:ext cx="993653" cy="393138"/>
          </a:xfrm>
          <a:prstGeom prst="rect">
            <a:avLst/>
          </a:prstGeom>
          <a:noFill/>
          <a:ln w="25400">
            <a:noFill/>
          </a:ln>
        </p:spPr>
        <p:txBody>
          <a:bodyPr vert="horz" lIns="91440" tIns="45720" rIns="91440" bIns="45720" rtlCol="0" anchor="ctr">
            <a:no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pPr algn="ctr">
              <a:lnSpc>
                <a:spcPts val="4000"/>
              </a:lnSpc>
            </a:pPr>
            <a:r>
              <a:rPr lang="en-US" altLang="ja-JP" sz="1400" b="1" dirty="0" smtClean="0">
                <a:latin typeface="ＭＳ ゴシック" panose="020B0609070205080204" pitchFamily="49" charset="-128"/>
                <a:ea typeface="ＭＳ ゴシック" panose="020B0609070205080204" pitchFamily="49" charset="-128"/>
              </a:rPr>
              <a:t>16/16</a:t>
            </a:r>
            <a:endParaRPr lang="ja-JP" altLang="en-US" sz="1400" b="1" dirty="0">
              <a:latin typeface="ＭＳ ゴシック" panose="020B0609070205080204" pitchFamily="49" charset="-128"/>
              <a:ea typeface="ＭＳ ゴシック" panose="020B0609070205080204" pitchFamily="49" charset="-128"/>
            </a:endParaRPr>
          </a:p>
        </p:txBody>
      </p:sp>
    </p:spTree>
    <p:extLst>
      <p:ext uri="{BB962C8B-B14F-4D97-AF65-F5344CB8AC3E}">
        <p14:creationId xmlns:p14="http://schemas.microsoft.com/office/powerpoint/2010/main" val="177070868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a:xfrm>
            <a:off x="250825" y="0"/>
            <a:ext cx="8642349" cy="516656"/>
          </a:xfrm>
        </p:spPr>
        <p:txBody>
          <a:bodyPr>
            <a:normAutofit/>
          </a:bodyPr>
          <a:lstStyle/>
          <a:p>
            <a:r>
              <a:rPr kumimoji="1" lang="ja-JP" altLang="en-US" sz="2800" dirty="0" smtClean="0">
                <a:latin typeface="ＭＳ ゴシック" panose="020B0609070205080204" pitchFamily="49" charset="-128"/>
                <a:ea typeface="ＭＳ ゴシック" panose="020B0609070205080204" pitchFamily="49" charset="-128"/>
              </a:rPr>
              <a:t>目　次</a:t>
            </a:r>
            <a:endParaRPr kumimoji="1" lang="ja-JP" altLang="en-US" sz="2800" dirty="0">
              <a:latin typeface="ＭＳ ゴシック" panose="020B0609070205080204" pitchFamily="49" charset="-128"/>
              <a:ea typeface="ＭＳ ゴシック" panose="020B0609070205080204" pitchFamily="49" charset="-128"/>
            </a:endParaRPr>
          </a:p>
        </p:txBody>
      </p:sp>
      <p:sp>
        <p:nvSpPr>
          <p:cNvPr id="4" name="タイトル 1"/>
          <p:cNvSpPr txBox="1">
            <a:spLocks/>
          </p:cNvSpPr>
          <p:nvPr/>
        </p:nvSpPr>
        <p:spPr>
          <a:xfrm>
            <a:off x="250825" y="1007445"/>
            <a:ext cx="2983392" cy="360000"/>
          </a:xfrm>
          <a:prstGeom prst="rect">
            <a:avLst/>
          </a:prstGeom>
          <a:noFill/>
          <a:ln w="25400">
            <a:noFill/>
          </a:ln>
        </p:spPr>
        <p:txBody>
          <a:bodyPr vert="horz" lIns="91440" tIns="45720" rIns="91440" bIns="45720" rtlCol="0" anchor="ctr" anchorCtr="0">
            <a:no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pPr>
              <a:lnSpc>
                <a:spcPts val="4000"/>
              </a:lnSpc>
            </a:pPr>
            <a:r>
              <a:rPr lang="en-US" altLang="ja-JP" sz="2000" b="1" dirty="0" smtClean="0">
                <a:latin typeface="ＭＳ ゴシック" panose="020B0609070205080204" pitchFamily="49" charset="-128"/>
                <a:ea typeface="ＭＳ ゴシック" panose="020B0609070205080204" pitchFamily="49" charset="-128"/>
              </a:rPr>
              <a:t>1</a:t>
            </a:r>
            <a:r>
              <a:rPr lang="ja-JP" altLang="en-US" sz="2000" b="1" dirty="0" smtClean="0">
                <a:latin typeface="ＭＳ ゴシック" panose="020B0609070205080204" pitchFamily="49" charset="-128"/>
                <a:ea typeface="ＭＳ ゴシック" panose="020B0609070205080204" pitchFamily="49" charset="-128"/>
              </a:rPr>
              <a:t>　手続きスケジュール</a:t>
            </a:r>
            <a:endParaRPr lang="ja-JP" altLang="en-US" sz="2000" b="1" dirty="0">
              <a:latin typeface="ＭＳ ゴシック" panose="020B0609070205080204" pitchFamily="49" charset="-128"/>
              <a:ea typeface="ＭＳ ゴシック" panose="020B0609070205080204" pitchFamily="49" charset="-128"/>
            </a:endParaRPr>
          </a:p>
        </p:txBody>
      </p:sp>
      <p:sp>
        <p:nvSpPr>
          <p:cNvPr id="5" name="タイトル 1"/>
          <p:cNvSpPr txBox="1">
            <a:spLocks/>
          </p:cNvSpPr>
          <p:nvPr/>
        </p:nvSpPr>
        <p:spPr>
          <a:xfrm>
            <a:off x="250824" y="1549744"/>
            <a:ext cx="6249563" cy="360000"/>
          </a:xfrm>
          <a:prstGeom prst="rect">
            <a:avLst/>
          </a:prstGeom>
          <a:noFill/>
          <a:ln w="25400">
            <a:noFill/>
          </a:ln>
        </p:spPr>
        <p:txBody>
          <a:bodyPr vert="horz" lIns="91440" tIns="45720" rIns="91440" bIns="45720" rtlCol="0" anchor="ctr" anchorCtr="0">
            <a:noAutofit/>
          </a:bodyPr>
          <a:lstStyle>
            <a:lvl1pPr algn="ctr" defTabSz="914400" rtl="0" eaLnBrk="1" latinLnBrk="0" hangingPunct="1">
              <a:lnSpc>
                <a:spcPct val="90000"/>
              </a:lnSpc>
              <a:spcBef>
                <a:spcPct val="0"/>
              </a:spcBef>
              <a:buNone/>
              <a:defRPr kumimoji="1" sz="6000" kern="1200">
                <a:solidFill>
                  <a:schemeClr val="tx1"/>
                </a:solidFill>
                <a:latin typeface="+mj-lt"/>
                <a:ea typeface="+mj-ea"/>
                <a:cs typeface="+mj-cs"/>
              </a:defRPr>
            </a:lvl1pPr>
          </a:lstStyle>
          <a:p>
            <a:pPr algn="l">
              <a:lnSpc>
                <a:spcPts val="4000"/>
              </a:lnSpc>
            </a:pPr>
            <a:r>
              <a:rPr lang="en-US" altLang="ja-JP" sz="2000" b="1" dirty="0" smtClean="0">
                <a:latin typeface="ＭＳ ゴシック" panose="020B0609070205080204" pitchFamily="49" charset="-128"/>
                <a:ea typeface="ＭＳ ゴシック" panose="020B0609070205080204" pitchFamily="49" charset="-128"/>
              </a:rPr>
              <a:t>2</a:t>
            </a:r>
            <a:r>
              <a:rPr lang="ja-JP" altLang="en-US" sz="2000" b="1" dirty="0" smtClean="0">
                <a:latin typeface="ＭＳ ゴシック" panose="020B0609070205080204" pitchFamily="49" charset="-128"/>
                <a:ea typeface="ＭＳ ゴシック" panose="020B0609070205080204" pitchFamily="49" charset="-128"/>
              </a:rPr>
              <a:t>　令和</a:t>
            </a:r>
            <a:r>
              <a:rPr lang="en-US" altLang="ja-JP" sz="2000" b="1" dirty="0" smtClean="0">
                <a:latin typeface="ＭＳ ゴシック" panose="020B0609070205080204" pitchFamily="49" charset="-128"/>
                <a:ea typeface="ＭＳ ゴシック" panose="020B0609070205080204" pitchFamily="49" charset="-128"/>
              </a:rPr>
              <a:t>5-6</a:t>
            </a:r>
            <a:r>
              <a:rPr lang="ja-JP" altLang="en-US" sz="2000" b="1" dirty="0" smtClean="0">
                <a:latin typeface="ＭＳ ゴシック" panose="020B0609070205080204" pitchFamily="49" charset="-128"/>
                <a:ea typeface="ＭＳ ゴシック" panose="020B0609070205080204" pitchFamily="49" charset="-128"/>
              </a:rPr>
              <a:t>年度事業における要件緩和・制度拡充</a:t>
            </a:r>
            <a:endParaRPr lang="ja-JP" altLang="en-US" sz="2000" b="1" dirty="0">
              <a:latin typeface="ＭＳ ゴシック" panose="020B0609070205080204" pitchFamily="49" charset="-128"/>
              <a:ea typeface="ＭＳ ゴシック" panose="020B0609070205080204" pitchFamily="49" charset="-128"/>
            </a:endParaRPr>
          </a:p>
        </p:txBody>
      </p:sp>
      <p:sp>
        <p:nvSpPr>
          <p:cNvPr id="6" name="タイトル 1"/>
          <p:cNvSpPr txBox="1">
            <a:spLocks/>
          </p:cNvSpPr>
          <p:nvPr/>
        </p:nvSpPr>
        <p:spPr>
          <a:xfrm>
            <a:off x="250824" y="2073936"/>
            <a:ext cx="5796891" cy="360000"/>
          </a:xfrm>
          <a:prstGeom prst="rect">
            <a:avLst/>
          </a:prstGeom>
          <a:noFill/>
          <a:ln w="25400">
            <a:noFill/>
          </a:ln>
        </p:spPr>
        <p:txBody>
          <a:bodyPr vert="horz" lIns="91440" tIns="45720" rIns="91440" bIns="45720" rtlCol="0" anchor="ctr">
            <a:noAutofit/>
          </a:bodyPr>
          <a:lstStyle>
            <a:lvl1pPr algn="l" defTabSz="914400" rtl="0" eaLnBrk="1" latinLnBrk="0" hangingPunct="1">
              <a:lnSpc>
                <a:spcPct val="90000"/>
              </a:lnSpc>
              <a:spcBef>
                <a:spcPct val="0"/>
              </a:spcBef>
              <a:buNone/>
              <a:defRPr kumimoji="1" sz="2000" b="1" kern="1200">
                <a:solidFill>
                  <a:schemeClr val="tx1"/>
                </a:solidFill>
                <a:latin typeface="BIZ UDPゴシック" panose="020B0400000000000000" pitchFamily="50" charset="-128"/>
                <a:ea typeface="BIZ UDPゴシック" panose="020B0400000000000000" pitchFamily="50" charset="-128"/>
                <a:cs typeface="+mj-cs"/>
              </a:defRPr>
            </a:lvl1pPr>
          </a:lstStyle>
          <a:p>
            <a:pPr>
              <a:lnSpc>
                <a:spcPts val="4000"/>
              </a:lnSpc>
            </a:pPr>
            <a:r>
              <a:rPr lang="en-US" altLang="ja-JP" dirty="0" smtClean="0">
                <a:latin typeface="ＭＳ ゴシック" panose="020B0609070205080204" pitchFamily="49" charset="-128"/>
                <a:ea typeface="ＭＳ ゴシック" panose="020B0609070205080204" pitchFamily="49" charset="-128"/>
              </a:rPr>
              <a:t>3</a:t>
            </a:r>
            <a:r>
              <a:rPr lang="ja-JP" altLang="en-US" dirty="0" smtClean="0">
                <a:latin typeface="ＭＳ ゴシック" panose="020B0609070205080204" pitchFamily="49" charset="-128"/>
                <a:ea typeface="ＭＳ ゴシック" panose="020B0609070205080204" pitchFamily="49" charset="-128"/>
              </a:rPr>
              <a:t>　</a:t>
            </a:r>
            <a:r>
              <a:rPr lang="ja-JP" altLang="en-US" dirty="0">
                <a:latin typeface="ＭＳ ゴシック" panose="020B0609070205080204" pitchFamily="49" charset="-128"/>
                <a:ea typeface="ＭＳ ゴシック" panose="020B0609070205080204" pitchFamily="49" charset="-128"/>
              </a:rPr>
              <a:t>交付申請モデル</a:t>
            </a:r>
            <a:r>
              <a:rPr lang="en-US" altLang="ja-JP" dirty="0">
                <a:latin typeface="ＭＳ ゴシック" panose="020B0609070205080204" pitchFamily="49" charset="-128"/>
                <a:ea typeface="ＭＳ ゴシック" panose="020B0609070205080204" pitchFamily="49" charset="-128"/>
              </a:rPr>
              <a:t>(</a:t>
            </a:r>
            <a:r>
              <a:rPr lang="ja-JP" altLang="en-US" dirty="0">
                <a:latin typeface="ＭＳ ゴシック" panose="020B0609070205080204" pitchFamily="49" charset="-128"/>
                <a:ea typeface="ＭＳ ゴシック" panose="020B0609070205080204" pitchFamily="49" charset="-128"/>
              </a:rPr>
              <a:t>要件緩和・制度</a:t>
            </a:r>
            <a:r>
              <a:rPr lang="ja-JP" altLang="en-US" dirty="0" smtClean="0">
                <a:latin typeface="ＭＳ ゴシック" panose="020B0609070205080204" pitchFamily="49" charset="-128"/>
                <a:ea typeface="ＭＳ ゴシック" panose="020B0609070205080204" pitchFamily="49" charset="-128"/>
              </a:rPr>
              <a:t>拡充）</a:t>
            </a:r>
            <a:endParaRPr lang="ja-JP" altLang="en-US" dirty="0">
              <a:latin typeface="ＭＳ ゴシック" panose="020B0609070205080204" pitchFamily="49" charset="-128"/>
              <a:ea typeface="ＭＳ ゴシック" panose="020B0609070205080204" pitchFamily="49" charset="-128"/>
            </a:endParaRPr>
          </a:p>
        </p:txBody>
      </p:sp>
      <p:sp>
        <p:nvSpPr>
          <p:cNvPr id="7" name="タイトル 1"/>
          <p:cNvSpPr txBox="1">
            <a:spLocks/>
          </p:cNvSpPr>
          <p:nvPr/>
        </p:nvSpPr>
        <p:spPr>
          <a:xfrm>
            <a:off x="250825" y="2598129"/>
            <a:ext cx="5081666" cy="360000"/>
          </a:xfrm>
          <a:prstGeom prst="rect">
            <a:avLst/>
          </a:prstGeom>
          <a:noFill/>
          <a:ln w="25400">
            <a:noFill/>
          </a:ln>
        </p:spPr>
        <p:txBody>
          <a:bodyPr vert="horz" lIns="91440" tIns="45720" rIns="91440" bIns="45720" rtlCol="0" anchor="ctr" anchorCtr="0">
            <a:no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pPr>
              <a:lnSpc>
                <a:spcPts val="4000"/>
              </a:lnSpc>
            </a:pPr>
            <a:r>
              <a:rPr lang="en-US" altLang="ja-JP" sz="2000" b="1" dirty="0" smtClean="0">
                <a:latin typeface="ＭＳ ゴシック" panose="020B0609070205080204" pitchFamily="49" charset="-128"/>
                <a:ea typeface="ＭＳ ゴシック" panose="020B0609070205080204" pitchFamily="49" charset="-128"/>
              </a:rPr>
              <a:t>4</a:t>
            </a:r>
            <a:r>
              <a:rPr lang="ja-JP" altLang="en-US" sz="2000" b="1" dirty="0" smtClean="0">
                <a:latin typeface="ＭＳ ゴシック" panose="020B0609070205080204" pitchFamily="49" charset="-128"/>
                <a:ea typeface="ＭＳ ゴシック" panose="020B0609070205080204" pitchFamily="49" charset="-128"/>
              </a:rPr>
              <a:t>　</a:t>
            </a:r>
            <a:r>
              <a:rPr lang="ja-JP" altLang="en-US" sz="2000" b="1" dirty="0">
                <a:latin typeface="ＭＳ ゴシック" panose="020B0609070205080204" pitchFamily="49" charset="-128"/>
                <a:ea typeface="ＭＳ ゴシック" panose="020B0609070205080204" pitchFamily="49" charset="-128"/>
              </a:rPr>
              <a:t>交付申請モデル</a:t>
            </a:r>
            <a:r>
              <a:rPr lang="en-US" altLang="ja-JP" sz="2000" b="1" dirty="0" smtClean="0">
                <a:latin typeface="ＭＳ ゴシック" panose="020B0609070205080204" pitchFamily="49" charset="-128"/>
                <a:ea typeface="ＭＳ ゴシック" panose="020B0609070205080204" pitchFamily="49" charset="-128"/>
              </a:rPr>
              <a:t>(</a:t>
            </a:r>
            <a:r>
              <a:rPr lang="ja-JP" altLang="en-US" sz="2000" b="1" dirty="0">
                <a:latin typeface="ＭＳ ゴシック" panose="020B0609070205080204" pitchFamily="49" charset="-128"/>
                <a:ea typeface="ＭＳ ゴシック" panose="020B0609070205080204" pitchFamily="49" charset="-128"/>
              </a:rPr>
              <a:t>共同事業</a:t>
            </a:r>
            <a:r>
              <a:rPr lang="ja-JP" altLang="en-US" sz="2000" b="1" dirty="0" smtClean="0">
                <a:latin typeface="ＭＳ ゴシック" panose="020B0609070205080204" pitchFamily="49" charset="-128"/>
                <a:ea typeface="ＭＳ ゴシック" panose="020B0609070205080204" pitchFamily="49" charset="-128"/>
              </a:rPr>
              <a:t>実施規約）</a:t>
            </a:r>
            <a:endParaRPr lang="ja-JP" altLang="en-US" sz="2000" b="1" dirty="0">
              <a:latin typeface="ＭＳ ゴシック" panose="020B0609070205080204" pitchFamily="49" charset="-128"/>
              <a:ea typeface="ＭＳ ゴシック" panose="020B0609070205080204" pitchFamily="49" charset="-128"/>
            </a:endParaRPr>
          </a:p>
        </p:txBody>
      </p:sp>
      <p:sp>
        <p:nvSpPr>
          <p:cNvPr id="8" name="タイトル 1"/>
          <p:cNvSpPr txBox="1">
            <a:spLocks/>
          </p:cNvSpPr>
          <p:nvPr/>
        </p:nvSpPr>
        <p:spPr>
          <a:xfrm>
            <a:off x="250825" y="3682727"/>
            <a:ext cx="3610421" cy="360000"/>
          </a:xfrm>
          <a:prstGeom prst="rect">
            <a:avLst/>
          </a:prstGeom>
          <a:noFill/>
          <a:ln w="25400">
            <a:noFill/>
          </a:ln>
        </p:spPr>
        <p:txBody>
          <a:bodyPr vert="horz" lIns="91440" tIns="45720" rIns="91440" bIns="45720" rtlCol="0" anchor="ctr">
            <a:noAutofit/>
          </a:bodyPr>
          <a:lstStyle>
            <a:lvl1pPr algn="l" defTabSz="914400" rtl="0" eaLnBrk="1" latinLnBrk="0" hangingPunct="1">
              <a:lnSpc>
                <a:spcPct val="90000"/>
              </a:lnSpc>
              <a:spcBef>
                <a:spcPct val="0"/>
              </a:spcBef>
              <a:buNone/>
              <a:defRPr kumimoji="1" sz="2000" b="1" kern="1200">
                <a:solidFill>
                  <a:schemeClr val="tx1"/>
                </a:solidFill>
                <a:latin typeface="BIZ UDPゴシック" panose="020B0400000000000000" pitchFamily="50" charset="-128"/>
                <a:ea typeface="BIZ UDPゴシック" panose="020B0400000000000000" pitchFamily="50" charset="-128"/>
                <a:cs typeface="+mj-cs"/>
              </a:defRPr>
            </a:lvl1pPr>
          </a:lstStyle>
          <a:p>
            <a:pPr>
              <a:lnSpc>
                <a:spcPts val="4000"/>
              </a:lnSpc>
            </a:pPr>
            <a:r>
              <a:rPr lang="en-US" altLang="ja-JP" dirty="0" smtClean="0">
                <a:latin typeface="ＭＳ ゴシック" panose="020B0609070205080204" pitchFamily="49" charset="-128"/>
                <a:ea typeface="ＭＳ ゴシック" panose="020B0609070205080204" pitchFamily="49" charset="-128"/>
              </a:rPr>
              <a:t>6</a:t>
            </a:r>
            <a:r>
              <a:rPr lang="ja-JP" altLang="en-US" dirty="0" smtClean="0">
                <a:latin typeface="ＭＳ ゴシック" panose="020B0609070205080204" pitchFamily="49" charset="-128"/>
                <a:ea typeface="ＭＳ ゴシック" panose="020B0609070205080204" pitchFamily="49" charset="-128"/>
              </a:rPr>
              <a:t>　</a:t>
            </a:r>
            <a:r>
              <a:rPr lang="en-US" altLang="ja-JP" dirty="0">
                <a:latin typeface="ＭＳ ゴシック" panose="020B0609070205080204" pitchFamily="49" charset="-128"/>
                <a:ea typeface="ＭＳ ゴシック" panose="020B0609070205080204" pitchFamily="49" charset="-128"/>
              </a:rPr>
              <a:t>BIM</a:t>
            </a:r>
            <a:r>
              <a:rPr lang="ja-JP" altLang="en-US" dirty="0">
                <a:latin typeface="ＭＳ ゴシック" panose="020B0609070205080204" pitchFamily="49" charset="-128"/>
                <a:ea typeface="ＭＳ ゴシック" panose="020B0609070205080204" pitchFamily="49" charset="-128"/>
              </a:rPr>
              <a:t>モデル成果　参考例</a:t>
            </a:r>
          </a:p>
        </p:txBody>
      </p:sp>
      <p:sp>
        <p:nvSpPr>
          <p:cNvPr id="9" name="タイトル 1"/>
          <p:cNvSpPr txBox="1">
            <a:spLocks/>
          </p:cNvSpPr>
          <p:nvPr/>
        </p:nvSpPr>
        <p:spPr>
          <a:xfrm>
            <a:off x="250825" y="4250050"/>
            <a:ext cx="5400000" cy="360000"/>
          </a:xfrm>
          <a:prstGeom prst="rect">
            <a:avLst/>
          </a:prstGeom>
          <a:noFill/>
          <a:ln w="25400">
            <a:noFill/>
          </a:ln>
        </p:spPr>
        <p:txBody>
          <a:bodyPr vert="horz" lIns="91440" tIns="45720" rIns="91440" bIns="45720" rtlCol="0" anchor="ctr">
            <a:noAutofit/>
          </a:bodyPr>
          <a:lstStyle>
            <a:lvl1pPr algn="l" defTabSz="914400" rtl="0" eaLnBrk="1" latinLnBrk="0" hangingPunct="1">
              <a:lnSpc>
                <a:spcPct val="90000"/>
              </a:lnSpc>
              <a:spcBef>
                <a:spcPct val="0"/>
              </a:spcBef>
              <a:buNone/>
              <a:defRPr kumimoji="1" sz="2000" b="1" kern="1200">
                <a:solidFill>
                  <a:schemeClr val="tx1"/>
                </a:solidFill>
                <a:latin typeface="BIZ UDPゴシック" panose="020B0400000000000000" pitchFamily="50" charset="-128"/>
                <a:ea typeface="BIZ UDPゴシック" panose="020B0400000000000000" pitchFamily="50" charset="-128"/>
                <a:cs typeface="+mj-cs"/>
              </a:defRPr>
            </a:lvl1pPr>
          </a:lstStyle>
          <a:p>
            <a:pPr>
              <a:lnSpc>
                <a:spcPts val="4000"/>
              </a:lnSpc>
            </a:pPr>
            <a:r>
              <a:rPr lang="en-US" altLang="ja-JP" dirty="0" smtClean="0">
                <a:latin typeface="ＭＳ ゴシック" panose="020B0609070205080204" pitchFamily="49" charset="-128"/>
                <a:ea typeface="ＭＳ ゴシック" panose="020B0609070205080204" pitchFamily="49" charset="-128"/>
              </a:rPr>
              <a:t>7</a:t>
            </a:r>
            <a:r>
              <a:rPr lang="ja-JP" altLang="en-US" dirty="0" smtClean="0">
                <a:latin typeface="ＭＳ ゴシック" panose="020B0609070205080204" pitchFamily="49" charset="-128"/>
                <a:ea typeface="ＭＳ ゴシック" panose="020B0609070205080204" pitchFamily="49" charset="-128"/>
              </a:rPr>
              <a:t>　</a:t>
            </a:r>
            <a:r>
              <a:rPr lang="ja-JP" altLang="en-US" dirty="0">
                <a:latin typeface="ＭＳ ゴシック" panose="020B0609070205080204" pitchFamily="49" charset="-128"/>
                <a:ea typeface="ＭＳ ゴシック" panose="020B0609070205080204" pitchFamily="49" charset="-128"/>
              </a:rPr>
              <a:t>お問い合わせ先</a:t>
            </a:r>
          </a:p>
        </p:txBody>
      </p:sp>
      <p:sp>
        <p:nvSpPr>
          <p:cNvPr id="14" name="タイトル 1"/>
          <p:cNvSpPr txBox="1">
            <a:spLocks/>
          </p:cNvSpPr>
          <p:nvPr/>
        </p:nvSpPr>
        <p:spPr>
          <a:xfrm>
            <a:off x="250825" y="3140428"/>
            <a:ext cx="4036503" cy="360000"/>
          </a:xfrm>
          <a:prstGeom prst="rect">
            <a:avLst/>
          </a:prstGeom>
          <a:noFill/>
          <a:ln w="25400">
            <a:noFill/>
          </a:ln>
        </p:spPr>
        <p:txBody>
          <a:bodyPr vert="horz" lIns="91440" tIns="45720" rIns="91440" bIns="45720" rtlCol="0" anchor="ctr">
            <a:no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pPr>
              <a:lnSpc>
                <a:spcPts val="4000"/>
              </a:lnSpc>
            </a:pPr>
            <a:r>
              <a:rPr lang="en-US" altLang="ja-JP" sz="2000" b="1" dirty="0" smtClean="0">
                <a:latin typeface="ＭＳ ゴシック" panose="020B0609070205080204" pitchFamily="49" charset="-128"/>
                <a:ea typeface="ＭＳ ゴシック" panose="020B0609070205080204" pitchFamily="49" charset="-128"/>
              </a:rPr>
              <a:t>5</a:t>
            </a:r>
            <a:r>
              <a:rPr lang="ja-JP" altLang="en-US" sz="2000" b="1" dirty="0" smtClean="0">
                <a:latin typeface="ＭＳ ゴシック" panose="020B0609070205080204" pitchFamily="49" charset="-128"/>
                <a:ea typeface="ＭＳ ゴシック" panose="020B0609070205080204" pitchFamily="49" charset="-128"/>
              </a:rPr>
              <a:t>　</a:t>
            </a:r>
            <a:r>
              <a:rPr lang="ja-JP" altLang="en-US" sz="2000" b="1" dirty="0">
                <a:latin typeface="ＭＳ ゴシック" panose="020B0609070205080204" pitchFamily="49" charset="-128"/>
                <a:ea typeface="ＭＳ ゴシック" panose="020B0609070205080204" pitchFamily="49" charset="-128"/>
              </a:rPr>
              <a:t>交付申請モデル</a:t>
            </a:r>
            <a:r>
              <a:rPr lang="en-US" altLang="ja-JP" sz="2000" b="1" dirty="0" smtClean="0">
                <a:latin typeface="ＭＳ ゴシック" panose="020B0609070205080204" pitchFamily="49" charset="-128"/>
                <a:ea typeface="ＭＳ ゴシック" panose="020B0609070205080204" pitchFamily="49" charset="-128"/>
              </a:rPr>
              <a:t>(</a:t>
            </a:r>
            <a:r>
              <a:rPr lang="ja-JP" altLang="en-US" sz="2000" b="1" dirty="0">
                <a:latin typeface="ＭＳ ゴシック" panose="020B0609070205080204" pitchFamily="49" charset="-128"/>
                <a:ea typeface="ＭＳ ゴシック" panose="020B0609070205080204" pitchFamily="49" charset="-128"/>
              </a:rPr>
              <a:t>特異</a:t>
            </a:r>
            <a:r>
              <a:rPr lang="ja-JP" altLang="en-US" sz="2000" b="1" dirty="0" smtClean="0">
                <a:latin typeface="ＭＳ ゴシック" panose="020B0609070205080204" pitchFamily="49" charset="-128"/>
                <a:ea typeface="ＭＳ ゴシック" panose="020B0609070205080204" pitchFamily="49" charset="-128"/>
              </a:rPr>
              <a:t>事例</a:t>
            </a:r>
            <a:r>
              <a:rPr lang="ja-JP" altLang="en-US" sz="2000" b="1" dirty="0">
                <a:latin typeface="ＭＳ ゴシック" panose="020B0609070205080204" pitchFamily="49" charset="-128"/>
                <a:ea typeface="ＭＳ ゴシック" panose="020B0609070205080204" pitchFamily="49" charset="-128"/>
              </a:rPr>
              <a:t>）</a:t>
            </a:r>
          </a:p>
        </p:txBody>
      </p:sp>
      <p:sp>
        <p:nvSpPr>
          <p:cNvPr id="15" name="タイトル 1"/>
          <p:cNvSpPr txBox="1">
            <a:spLocks/>
          </p:cNvSpPr>
          <p:nvPr/>
        </p:nvSpPr>
        <p:spPr>
          <a:xfrm>
            <a:off x="1336923" y="1007554"/>
            <a:ext cx="7560938" cy="360000"/>
          </a:xfrm>
          <a:prstGeom prst="rect">
            <a:avLst/>
          </a:prstGeom>
          <a:noFill/>
          <a:ln w="25400">
            <a:noFill/>
          </a:ln>
        </p:spPr>
        <p:txBody>
          <a:bodyPr vert="horz" lIns="91440" tIns="45720" rIns="91440" bIns="45720" rtlCol="0" anchor="ctr" anchorCtr="0">
            <a:no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pPr algn="r">
              <a:lnSpc>
                <a:spcPts val="3000"/>
              </a:lnSpc>
            </a:pPr>
            <a:r>
              <a:rPr lang="ja-JP" altLang="en-US" sz="1000" b="1" dirty="0" smtClean="0">
                <a:latin typeface="ＭＳ ゴシック" panose="020B0609070205080204" pitchFamily="49" charset="-128"/>
                <a:ea typeface="ＭＳ ゴシック" panose="020B0609070205080204" pitchFamily="49" charset="-128"/>
              </a:rPr>
              <a:t>・・・・・・・・・・・・・・・・・・・・・・・・・・・・・・・・・・・・・・・・・・・ </a:t>
            </a:r>
            <a:r>
              <a:rPr lang="en-US" altLang="ja-JP" sz="2000" b="1" dirty="0">
                <a:latin typeface="ＭＳ ゴシック" panose="020B0609070205080204" pitchFamily="49" charset="-128"/>
                <a:ea typeface="ＭＳ ゴシック" panose="020B0609070205080204" pitchFamily="49" charset="-128"/>
              </a:rPr>
              <a:t>1 </a:t>
            </a:r>
            <a:endParaRPr lang="ja-JP" altLang="en-US" sz="2000" b="1" dirty="0">
              <a:latin typeface="ＭＳ ゴシック" panose="020B0609070205080204" pitchFamily="49" charset="-128"/>
              <a:ea typeface="ＭＳ ゴシック" panose="020B0609070205080204" pitchFamily="49" charset="-128"/>
            </a:endParaRPr>
          </a:p>
        </p:txBody>
      </p:sp>
      <p:sp>
        <p:nvSpPr>
          <p:cNvPr id="16" name="タイトル 1"/>
          <p:cNvSpPr txBox="1">
            <a:spLocks/>
          </p:cNvSpPr>
          <p:nvPr/>
        </p:nvSpPr>
        <p:spPr>
          <a:xfrm>
            <a:off x="1590923" y="1553566"/>
            <a:ext cx="7306938" cy="360000"/>
          </a:xfrm>
          <a:prstGeom prst="rect">
            <a:avLst/>
          </a:prstGeom>
          <a:noFill/>
          <a:ln w="25400">
            <a:noFill/>
          </a:ln>
        </p:spPr>
        <p:txBody>
          <a:bodyPr vert="horz" lIns="91440" tIns="45720" rIns="91440" bIns="45720" rtlCol="0" anchor="ctr" anchorCtr="0">
            <a:no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pPr algn="r">
              <a:lnSpc>
                <a:spcPts val="4000"/>
              </a:lnSpc>
            </a:pPr>
            <a:r>
              <a:rPr lang="ja-JP" altLang="en-US" sz="1000" b="1" dirty="0" smtClean="0">
                <a:latin typeface="ＭＳ ゴシック" panose="020B0609070205080204" pitchFamily="49" charset="-128"/>
                <a:ea typeface="ＭＳ ゴシック" panose="020B0609070205080204" pitchFamily="49" charset="-128"/>
              </a:rPr>
              <a:t>・・・・・・・</a:t>
            </a:r>
            <a:r>
              <a:rPr lang="ja-JP" altLang="en-US" sz="1000" b="1" dirty="0">
                <a:latin typeface="ＭＳ ゴシック" panose="020B0609070205080204" pitchFamily="49" charset="-128"/>
                <a:ea typeface="ＭＳ ゴシック" panose="020B0609070205080204" pitchFamily="49" charset="-128"/>
              </a:rPr>
              <a:t>・・・・・・・・・・・・ </a:t>
            </a:r>
            <a:r>
              <a:rPr lang="en-US" altLang="ja-JP" sz="2000" b="1" dirty="0">
                <a:latin typeface="ＭＳ ゴシック" panose="020B0609070205080204" pitchFamily="49" charset="-128"/>
                <a:ea typeface="ＭＳ ゴシック" panose="020B0609070205080204" pitchFamily="49" charset="-128"/>
              </a:rPr>
              <a:t>2 </a:t>
            </a:r>
            <a:endParaRPr lang="ja-JP" altLang="en-US" sz="2000" b="1" dirty="0">
              <a:latin typeface="ＭＳ ゴシック" panose="020B0609070205080204" pitchFamily="49" charset="-128"/>
              <a:ea typeface="ＭＳ ゴシック" panose="020B0609070205080204" pitchFamily="49" charset="-128"/>
            </a:endParaRPr>
          </a:p>
        </p:txBody>
      </p:sp>
      <p:sp>
        <p:nvSpPr>
          <p:cNvPr id="17" name="タイトル 1"/>
          <p:cNvSpPr txBox="1">
            <a:spLocks/>
          </p:cNvSpPr>
          <p:nvPr/>
        </p:nvSpPr>
        <p:spPr>
          <a:xfrm>
            <a:off x="5413971" y="2081472"/>
            <a:ext cx="3483889" cy="360000"/>
          </a:xfrm>
          <a:prstGeom prst="rect">
            <a:avLst/>
          </a:prstGeom>
          <a:noFill/>
          <a:ln w="25400">
            <a:noFill/>
          </a:ln>
        </p:spPr>
        <p:txBody>
          <a:bodyPr vert="horz" lIns="91440" tIns="45720" rIns="91440" bIns="45720" rtlCol="0" anchor="ctr" anchorCtr="0">
            <a:no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pPr algn="r">
              <a:lnSpc>
                <a:spcPts val="4000"/>
              </a:lnSpc>
            </a:pPr>
            <a:r>
              <a:rPr lang="ja-JP" altLang="en-US" sz="1000" b="1" dirty="0" smtClean="0">
                <a:latin typeface="ＭＳ ゴシック" panose="020B0609070205080204" pitchFamily="49" charset="-128"/>
                <a:ea typeface="ＭＳ ゴシック" panose="020B0609070205080204" pitchFamily="49" charset="-128"/>
              </a:rPr>
              <a:t>・・・・</a:t>
            </a:r>
            <a:r>
              <a:rPr lang="ja-JP" altLang="en-US" sz="1000" b="1" dirty="0">
                <a:latin typeface="ＭＳ ゴシック" panose="020B0609070205080204" pitchFamily="49" charset="-128"/>
                <a:ea typeface="ＭＳ ゴシック" panose="020B0609070205080204" pitchFamily="49" charset="-128"/>
              </a:rPr>
              <a:t>・・・・・・</a:t>
            </a:r>
            <a:r>
              <a:rPr lang="ja-JP" altLang="en-US" sz="1000" b="1" dirty="0" smtClean="0">
                <a:latin typeface="ＭＳ ゴシック" panose="020B0609070205080204" pitchFamily="49" charset="-128"/>
                <a:ea typeface="ＭＳ ゴシック" panose="020B0609070205080204" pitchFamily="49" charset="-128"/>
              </a:rPr>
              <a:t>・・</a:t>
            </a:r>
            <a:r>
              <a:rPr lang="ja-JP" altLang="en-US" sz="1000" b="1" dirty="0">
                <a:latin typeface="ＭＳ ゴシック" panose="020B0609070205080204" pitchFamily="49" charset="-128"/>
                <a:ea typeface="ＭＳ ゴシック" panose="020B0609070205080204" pitchFamily="49" charset="-128"/>
              </a:rPr>
              <a:t>・・・・</a:t>
            </a:r>
            <a:r>
              <a:rPr lang="ja-JP" altLang="en-US" sz="1000" b="1" dirty="0" smtClean="0">
                <a:latin typeface="ＭＳ ゴシック" panose="020B0609070205080204" pitchFamily="49" charset="-128"/>
                <a:ea typeface="ＭＳ ゴシック" panose="020B0609070205080204" pitchFamily="49" charset="-128"/>
              </a:rPr>
              <a:t>・</a:t>
            </a:r>
            <a:r>
              <a:rPr lang="ja-JP" altLang="en-US" sz="1000" b="1" dirty="0">
                <a:latin typeface="ＭＳ ゴシック" panose="020B0609070205080204" pitchFamily="49" charset="-128"/>
                <a:ea typeface="ＭＳ ゴシック" panose="020B0609070205080204" pitchFamily="49" charset="-128"/>
              </a:rPr>
              <a:t>・・・・・・ </a:t>
            </a:r>
            <a:r>
              <a:rPr lang="en-US" altLang="ja-JP" sz="2000" b="1" dirty="0">
                <a:latin typeface="ＭＳ ゴシック" panose="020B0609070205080204" pitchFamily="49" charset="-128"/>
                <a:ea typeface="ＭＳ ゴシック" panose="020B0609070205080204" pitchFamily="49" charset="-128"/>
              </a:rPr>
              <a:t>3</a:t>
            </a:r>
            <a:r>
              <a:rPr lang="en-US" altLang="ja-JP" sz="2000" b="1" dirty="0" smtClean="0">
                <a:latin typeface="ＭＳ ゴシック" panose="020B0609070205080204" pitchFamily="49" charset="-128"/>
                <a:ea typeface="ＭＳ ゴシック" panose="020B0609070205080204" pitchFamily="49" charset="-128"/>
              </a:rPr>
              <a:t> </a:t>
            </a:r>
            <a:endParaRPr lang="ja-JP" altLang="en-US" sz="2000" b="1" dirty="0">
              <a:latin typeface="ＭＳ ゴシック" panose="020B0609070205080204" pitchFamily="49" charset="-128"/>
              <a:ea typeface="ＭＳ ゴシック" panose="020B0609070205080204" pitchFamily="49" charset="-128"/>
            </a:endParaRPr>
          </a:p>
        </p:txBody>
      </p:sp>
      <p:sp>
        <p:nvSpPr>
          <p:cNvPr id="18" name="タイトル 1"/>
          <p:cNvSpPr txBox="1">
            <a:spLocks/>
          </p:cNvSpPr>
          <p:nvPr/>
        </p:nvSpPr>
        <p:spPr>
          <a:xfrm>
            <a:off x="2525641" y="2609378"/>
            <a:ext cx="6372220" cy="360000"/>
          </a:xfrm>
          <a:prstGeom prst="rect">
            <a:avLst/>
          </a:prstGeom>
          <a:noFill/>
          <a:ln w="25400">
            <a:noFill/>
          </a:ln>
        </p:spPr>
        <p:txBody>
          <a:bodyPr vert="horz" lIns="91440" tIns="45720" rIns="91440" bIns="45720" rtlCol="0" anchor="ctr" anchorCtr="0">
            <a:no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pPr algn="r">
              <a:lnSpc>
                <a:spcPts val="4000"/>
              </a:lnSpc>
            </a:pPr>
            <a:r>
              <a:rPr lang="ja-JP" altLang="en-US" sz="1000" b="1" dirty="0">
                <a:latin typeface="ＭＳ ゴシック" panose="020B0609070205080204" pitchFamily="49" charset="-128"/>
                <a:ea typeface="ＭＳ ゴシック" panose="020B0609070205080204" pitchFamily="49" charset="-128"/>
              </a:rPr>
              <a:t>・・・・・・・</a:t>
            </a:r>
            <a:r>
              <a:rPr lang="ja-JP" altLang="en-US" sz="1000" b="1" dirty="0" smtClean="0">
                <a:latin typeface="ＭＳ ゴシック" panose="020B0609070205080204" pitchFamily="49" charset="-128"/>
                <a:ea typeface="ＭＳ ゴシック" panose="020B0609070205080204" pitchFamily="49" charset="-128"/>
              </a:rPr>
              <a:t>・・</a:t>
            </a:r>
            <a:r>
              <a:rPr lang="ja-JP" altLang="en-US" sz="1000" b="1" dirty="0">
                <a:latin typeface="ＭＳ ゴシック" panose="020B0609070205080204" pitchFamily="49" charset="-128"/>
                <a:ea typeface="ＭＳ ゴシック" panose="020B0609070205080204" pitchFamily="49" charset="-128"/>
              </a:rPr>
              <a:t>・・</a:t>
            </a:r>
            <a:r>
              <a:rPr lang="ja-JP" altLang="en-US" sz="1000" b="1" dirty="0" smtClean="0">
                <a:latin typeface="ＭＳ ゴシック" panose="020B0609070205080204" pitchFamily="49" charset="-128"/>
                <a:ea typeface="ＭＳ ゴシック" panose="020B0609070205080204" pitchFamily="49" charset="-128"/>
              </a:rPr>
              <a:t>・・・・・・・・・・・・・</a:t>
            </a:r>
            <a:r>
              <a:rPr lang="ja-JP" altLang="en-US" sz="1000" b="1" dirty="0">
                <a:latin typeface="ＭＳ ゴシック" panose="020B0609070205080204" pitchFamily="49" charset="-128"/>
                <a:ea typeface="ＭＳ ゴシック" panose="020B0609070205080204" pitchFamily="49" charset="-128"/>
              </a:rPr>
              <a:t>・・</a:t>
            </a:r>
            <a:r>
              <a:rPr lang="ja-JP" altLang="en-US" sz="1000" b="1" dirty="0" smtClean="0">
                <a:latin typeface="ＭＳ ゴシック" panose="020B0609070205080204" pitchFamily="49" charset="-128"/>
                <a:ea typeface="ＭＳ ゴシック" panose="020B0609070205080204" pitchFamily="49" charset="-128"/>
              </a:rPr>
              <a:t>・</a:t>
            </a:r>
            <a:r>
              <a:rPr lang="en-US" altLang="ja-JP" sz="2000" b="1" dirty="0">
                <a:latin typeface="ＭＳ ゴシック" panose="020B0609070205080204" pitchFamily="49" charset="-128"/>
                <a:ea typeface="ＭＳ ゴシック" panose="020B0609070205080204" pitchFamily="49" charset="-128"/>
              </a:rPr>
              <a:t>7</a:t>
            </a:r>
            <a:r>
              <a:rPr lang="en-US" altLang="ja-JP" sz="2000" b="1" dirty="0" smtClean="0">
                <a:latin typeface="ＭＳ ゴシック" panose="020B0609070205080204" pitchFamily="49" charset="-128"/>
                <a:ea typeface="ＭＳ ゴシック" panose="020B0609070205080204" pitchFamily="49" charset="-128"/>
              </a:rPr>
              <a:t> </a:t>
            </a:r>
            <a:endParaRPr lang="ja-JP" altLang="en-US" sz="2000" b="1" dirty="0">
              <a:latin typeface="ＭＳ ゴシック" panose="020B0609070205080204" pitchFamily="49" charset="-128"/>
              <a:ea typeface="ＭＳ ゴシック" panose="020B0609070205080204" pitchFamily="49" charset="-128"/>
            </a:endParaRPr>
          </a:p>
        </p:txBody>
      </p:sp>
      <p:sp>
        <p:nvSpPr>
          <p:cNvPr id="19" name="タイトル 1"/>
          <p:cNvSpPr txBox="1">
            <a:spLocks/>
          </p:cNvSpPr>
          <p:nvPr/>
        </p:nvSpPr>
        <p:spPr>
          <a:xfrm>
            <a:off x="4155541" y="3155390"/>
            <a:ext cx="4742320" cy="360000"/>
          </a:xfrm>
          <a:prstGeom prst="rect">
            <a:avLst/>
          </a:prstGeom>
          <a:noFill/>
          <a:ln w="25400">
            <a:noFill/>
          </a:ln>
        </p:spPr>
        <p:txBody>
          <a:bodyPr vert="horz" lIns="91440" tIns="45720" rIns="91440" bIns="45720" rtlCol="0" anchor="ctr" anchorCtr="0">
            <a:no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pPr algn="r">
              <a:lnSpc>
                <a:spcPts val="4000"/>
              </a:lnSpc>
            </a:pPr>
            <a:r>
              <a:rPr lang="ja-JP" altLang="en-US" sz="1000" b="1" dirty="0">
                <a:latin typeface="ＭＳ ゴシック" panose="020B0609070205080204" pitchFamily="49" charset="-128"/>
                <a:ea typeface="ＭＳ ゴシック" panose="020B0609070205080204" pitchFamily="49" charset="-128"/>
              </a:rPr>
              <a:t>・</a:t>
            </a:r>
            <a:r>
              <a:rPr lang="ja-JP" altLang="en-US" sz="1000" b="1" dirty="0" smtClean="0">
                <a:latin typeface="ＭＳ ゴシック" panose="020B0609070205080204" pitchFamily="49" charset="-128"/>
                <a:ea typeface="ＭＳ ゴシック" panose="020B0609070205080204" pitchFamily="49" charset="-128"/>
              </a:rPr>
              <a:t>・・・・・・・・・・・・・・・・・・・・・・・・・</a:t>
            </a:r>
            <a:r>
              <a:rPr lang="ja-JP" altLang="en-US" sz="1000" b="1" dirty="0">
                <a:latin typeface="ＭＳ ゴシック" panose="020B0609070205080204" pitchFamily="49" charset="-128"/>
                <a:ea typeface="ＭＳ ゴシック" panose="020B0609070205080204" pitchFamily="49" charset="-128"/>
              </a:rPr>
              <a:t>・・・・・・・</a:t>
            </a:r>
            <a:r>
              <a:rPr lang="ja-JP" altLang="en-US" sz="1000" b="1">
                <a:latin typeface="ＭＳ ゴシック" panose="020B0609070205080204" pitchFamily="49" charset="-128"/>
                <a:ea typeface="ＭＳ ゴシック" panose="020B0609070205080204" pitchFamily="49" charset="-128"/>
              </a:rPr>
              <a:t>・ </a:t>
            </a:r>
            <a:r>
              <a:rPr lang="en-US" altLang="ja-JP" sz="2000" b="1" dirty="0">
                <a:latin typeface="ＭＳ ゴシック" panose="020B0609070205080204" pitchFamily="49" charset="-128"/>
                <a:ea typeface="ＭＳ ゴシック" panose="020B0609070205080204" pitchFamily="49" charset="-128"/>
              </a:rPr>
              <a:t>8</a:t>
            </a:r>
            <a:r>
              <a:rPr lang="en-US" altLang="ja-JP" sz="2000" b="1" dirty="0" smtClean="0">
                <a:latin typeface="ＭＳ ゴシック" panose="020B0609070205080204" pitchFamily="49" charset="-128"/>
                <a:ea typeface="ＭＳ ゴシック" panose="020B0609070205080204" pitchFamily="49" charset="-128"/>
              </a:rPr>
              <a:t> </a:t>
            </a:r>
            <a:endParaRPr lang="ja-JP" altLang="en-US" sz="2000" b="1" dirty="0">
              <a:latin typeface="ＭＳ ゴシック" panose="020B0609070205080204" pitchFamily="49" charset="-128"/>
              <a:ea typeface="ＭＳ ゴシック" panose="020B0609070205080204" pitchFamily="49" charset="-128"/>
            </a:endParaRPr>
          </a:p>
        </p:txBody>
      </p:sp>
      <p:sp>
        <p:nvSpPr>
          <p:cNvPr id="20" name="タイトル 1"/>
          <p:cNvSpPr txBox="1">
            <a:spLocks/>
          </p:cNvSpPr>
          <p:nvPr/>
        </p:nvSpPr>
        <p:spPr>
          <a:xfrm>
            <a:off x="1966840" y="3701402"/>
            <a:ext cx="6931021" cy="360000"/>
          </a:xfrm>
          <a:prstGeom prst="rect">
            <a:avLst/>
          </a:prstGeom>
          <a:noFill/>
          <a:ln w="25400">
            <a:noFill/>
          </a:ln>
        </p:spPr>
        <p:txBody>
          <a:bodyPr vert="horz" lIns="91440" tIns="45720" rIns="91440" bIns="45720" rtlCol="0" anchor="ctr" anchorCtr="0">
            <a:no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pPr algn="r">
              <a:lnSpc>
                <a:spcPts val="4000"/>
              </a:lnSpc>
            </a:pPr>
            <a:r>
              <a:rPr lang="ja-JP" altLang="en-US" sz="1000" b="1" dirty="0" smtClean="0">
                <a:latin typeface="ＭＳ ゴシック" panose="020B0609070205080204" pitchFamily="49" charset="-128"/>
                <a:ea typeface="ＭＳ ゴシック" panose="020B0609070205080204" pitchFamily="49" charset="-128"/>
              </a:rPr>
              <a:t>・・・・・・・・・・・・・・・</a:t>
            </a:r>
            <a:r>
              <a:rPr lang="ja-JP" altLang="en-US" sz="1000" b="1" dirty="0">
                <a:latin typeface="ＭＳ ゴシック" panose="020B0609070205080204" pitchFamily="49" charset="-128"/>
                <a:ea typeface="ＭＳ ゴシック" panose="020B0609070205080204" pitchFamily="49" charset="-128"/>
              </a:rPr>
              <a:t>・・・・・・・・・・・・・・・・・・・・・・・ </a:t>
            </a:r>
            <a:r>
              <a:rPr lang="en-US" altLang="ja-JP" sz="2000" b="1" dirty="0" smtClean="0">
                <a:latin typeface="ＭＳ ゴシック" panose="020B0609070205080204" pitchFamily="49" charset="-128"/>
                <a:ea typeface="ＭＳ ゴシック" panose="020B0609070205080204" pitchFamily="49" charset="-128"/>
              </a:rPr>
              <a:t>11 </a:t>
            </a:r>
            <a:endParaRPr lang="ja-JP" altLang="en-US" sz="2000" b="1" dirty="0">
              <a:latin typeface="ＭＳ ゴシック" panose="020B0609070205080204" pitchFamily="49" charset="-128"/>
              <a:ea typeface="ＭＳ ゴシック" panose="020B0609070205080204" pitchFamily="49" charset="-128"/>
            </a:endParaRPr>
          </a:p>
        </p:txBody>
      </p:sp>
      <p:sp>
        <p:nvSpPr>
          <p:cNvPr id="21" name="タイトル 1"/>
          <p:cNvSpPr txBox="1">
            <a:spLocks/>
          </p:cNvSpPr>
          <p:nvPr/>
        </p:nvSpPr>
        <p:spPr>
          <a:xfrm>
            <a:off x="2616451" y="4229308"/>
            <a:ext cx="6281410" cy="360000"/>
          </a:xfrm>
          <a:prstGeom prst="rect">
            <a:avLst/>
          </a:prstGeom>
          <a:noFill/>
          <a:ln w="25400">
            <a:noFill/>
          </a:ln>
        </p:spPr>
        <p:txBody>
          <a:bodyPr vert="horz" lIns="91440" tIns="45720" rIns="91440" bIns="45720" rtlCol="0" anchor="ctr" anchorCtr="0">
            <a:no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pPr algn="r">
              <a:lnSpc>
                <a:spcPts val="4000"/>
              </a:lnSpc>
            </a:pPr>
            <a:r>
              <a:rPr lang="ja-JP" altLang="en-US" sz="1000" b="1" dirty="0" smtClean="0">
                <a:latin typeface="ＭＳ ゴシック" panose="020B0609070205080204" pitchFamily="49" charset="-128"/>
                <a:ea typeface="ＭＳ ゴシック" panose="020B0609070205080204" pitchFamily="49" charset="-128"/>
              </a:rPr>
              <a:t>・・・・・・・・・・・・・・・・・・・・・・・・・・・・・・・・・・・・</a:t>
            </a:r>
            <a:r>
              <a:rPr lang="ja-JP" altLang="en-US" sz="1000" b="1" dirty="0">
                <a:latin typeface="ＭＳ ゴシック" panose="020B0609070205080204" pitchFamily="49" charset="-128"/>
                <a:ea typeface="ＭＳ ゴシック" panose="020B0609070205080204" pitchFamily="49" charset="-128"/>
              </a:rPr>
              <a:t>・・・・・・・・・ </a:t>
            </a:r>
            <a:r>
              <a:rPr lang="en-US" altLang="ja-JP" sz="2000" b="1" dirty="0" smtClean="0">
                <a:latin typeface="ＭＳ ゴシック" panose="020B0609070205080204" pitchFamily="49" charset="-128"/>
                <a:ea typeface="ＭＳ ゴシック" panose="020B0609070205080204" pitchFamily="49" charset="-128"/>
              </a:rPr>
              <a:t>16 </a:t>
            </a:r>
            <a:endParaRPr lang="ja-JP" altLang="en-US" sz="2000" b="1" dirty="0">
              <a:latin typeface="ＭＳ ゴシック" panose="020B0609070205080204" pitchFamily="49" charset="-128"/>
              <a:ea typeface="ＭＳ ゴシック" panose="020B0609070205080204" pitchFamily="49" charset="-128"/>
            </a:endParaRPr>
          </a:p>
        </p:txBody>
      </p:sp>
    </p:spTree>
    <p:extLst>
      <p:ext uri="{BB962C8B-B14F-4D97-AF65-F5344CB8AC3E}">
        <p14:creationId xmlns:p14="http://schemas.microsoft.com/office/powerpoint/2010/main" val="6079109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74" name="直線コネクタ 73"/>
          <p:cNvCxnSpPr>
            <a:cxnSpLocks/>
          </p:cNvCxnSpPr>
          <p:nvPr/>
        </p:nvCxnSpPr>
        <p:spPr>
          <a:xfrm flipV="1">
            <a:off x="6443969" y="1915412"/>
            <a:ext cx="0" cy="3715850"/>
          </a:xfrm>
          <a:prstGeom prst="line">
            <a:avLst/>
          </a:prstGeom>
          <a:ln w="19050">
            <a:solidFill>
              <a:schemeClr val="bg2"/>
            </a:solidFill>
            <a:prstDash val="sysDash"/>
          </a:ln>
        </p:spPr>
        <p:style>
          <a:lnRef idx="1">
            <a:schemeClr val="accent1"/>
          </a:lnRef>
          <a:fillRef idx="0">
            <a:schemeClr val="accent1"/>
          </a:fillRef>
          <a:effectRef idx="0">
            <a:schemeClr val="accent1"/>
          </a:effectRef>
          <a:fontRef idx="minor">
            <a:schemeClr val="tx1"/>
          </a:fontRef>
        </p:style>
      </p:cxnSp>
      <p:cxnSp>
        <p:nvCxnSpPr>
          <p:cNvPr id="83" name="直線コネクタ 82"/>
          <p:cNvCxnSpPr/>
          <p:nvPr/>
        </p:nvCxnSpPr>
        <p:spPr>
          <a:xfrm>
            <a:off x="6422461" y="1191147"/>
            <a:ext cx="14595" cy="4987797"/>
          </a:xfrm>
          <a:prstGeom prst="line">
            <a:avLst/>
          </a:prstGeom>
          <a:ln w="25400">
            <a:solidFill>
              <a:srgbClr val="FF0000"/>
            </a:solidFill>
            <a:prstDash val="sysDash"/>
          </a:ln>
        </p:spPr>
        <p:style>
          <a:lnRef idx="1">
            <a:schemeClr val="accent1"/>
          </a:lnRef>
          <a:fillRef idx="0">
            <a:schemeClr val="accent1"/>
          </a:fillRef>
          <a:effectRef idx="0">
            <a:schemeClr val="accent1"/>
          </a:effectRef>
          <a:fontRef idx="minor">
            <a:schemeClr val="tx1"/>
          </a:fontRef>
        </p:style>
      </p:cxnSp>
      <p:sp>
        <p:nvSpPr>
          <p:cNvPr id="2" name="タイトル 1"/>
          <p:cNvSpPr>
            <a:spLocks noGrp="1"/>
          </p:cNvSpPr>
          <p:nvPr>
            <p:ph type="title"/>
          </p:nvPr>
        </p:nvSpPr>
        <p:spPr/>
        <p:txBody>
          <a:bodyPr/>
          <a:lstStyle/>
          <a:p>
            <a:r>
              <a:rPr lang="ja-JP" altLang="en-US" dirty="0"/>
              <a:t>手続き</a:t>
            </a:r>
            <a:r>
              <a:rPr kumimoji="1" lang="ja-JP" altLang="en-US" dirty="0" smtClean="0"/>
              <a:t>スケジュール</a:t>
            </a:r>
            <a:endParaRPr kumimoji="1" lang="ja-JP" altLang="en-US" dirty="0"/>
          </a:p>
        </p:txBody>
      </p:sp>
      <p:cxnSp>
        <p:nvCxnSpPr>
          <p:cNvPr id="4" name="直線コネクタ 3"/>
          <p:cNvCxnSpPr/>
          <p:nvPr/>
        </p:nvCxnSpPr>
        <p:spPr>
          <a:xfrm flipV="1">
            <a:off x="1170237" y="1850573"/>
            <a:ext cx="0" cy="1192667"/>
          </a:xfrm>
          <a:prstGeom prst="line">
            <a:avLst/>
          </a:prstGeom>
          <a:ln w="19050">
            <a:solidFill>
              <a:schemeClr val="bg2"/>
            </a:solidFill>
            <a:prstDash val="sysDash"/>
          </a:ln>
        </p:spPr>
        <p:style>
          <a:lnRef idx="1">
            <a:schemeClr val="accent1"/>
          </a:lnRef>
          <a:fillRef idx="0">
            <a:schemeClr val="accent1"/>
          </a:fillRef>
          <a:effectRef idx="0">
            <a:schemeClr val="accent1"/>
          </a:effectRef>
          <a:fontRef idx="minor">
            <a:schemeClr val="tx1"/>
          </a:fontRef>
        </p:style>
      </p:cxnSp>
      <p:cxnSp>
        <p:nvCxnSpPr>
          <p:cNvPr id="5" name="直線コネクタ 4"/>
          <p:cNvCxnSpPr/>
          <p:nvPr/>
        </p:nvCxnSpPr>
        <p:spPr>
          <a:xfrm flipV="1">
            <a:off x="2464179" y="1850573"/>
            <a:ext cx="0" cy="1192667"/>
          </a:xfrm>
          <a:prstGeom prst="line">
            <a:avLst/>
          </a:prstGeom>
          <a:ln w="19050">
            <a:solidFill>
              <a:schemeClr val="bg2"/>
            </a:solidFill>
            <a:prstDash val="sysDash"/>
          </a:ln>
        </p:spPr>
        <p:style>
          <a:lnRef idx="1">
            <a:schemeClr val="accent1"/>
          </a:lnRef>
          <a:fillRef idx="0">
            <a:schemeClr val="accent1"/>
          </a:fillRef>
          <a:effectRef idx="0">
            <a:schemeClr val="accent1"/>
          </a:effectRef>
          <a:fontRef idx="minor">
            <a:schemeClr val="tx1"/>
          </a:fontRef>
        </p:style>
      </p:cxnSp>
      <p:sp>
        <p:nvSpPr>
          <p:cNvPr id="6" name="正方形/長方形 57"/>
          <p:cNvSpPr/>
          <p:nvPr/>
        </p:nvSpPr>
        <p:spPr>
          <a:xfrm>
            <a:off x="3946959" y="3046093"/>
            <a:ext cx="1899034" cy="307777"/>
          </a:xfrm>
          <a:prstGeom prst="rect">
            <a:avLst/>
          </a:prstGeom>
          <a:noFill/>
          <a:ln w="9525">
            <a:noFill/>
            <a:miter lim="800000"/>
            <a:headEnd/>
            <a:tailEnd/>
          </a:ln>
        </p:spPr>
        <p:txBody>
          <a:bodyPr wrap="square">
            <a:spAutoFit/>
          </a:bodyPr>
          <a:lstStyle/>
          <a:p>
            <a:pPr algn="ctr">
              <a:defRPr/>
            </a:pPr>
            <a:r>
              <a:rPr kumimoji="0" lang="ja-JP" altLang="en-US" sz="1400" kern="0" dirty="0">
                <a:solidFill>
                  <a:srgbClr val="000000"/>
                </a:solidFill>
                <a:latin typeface="ＭＳ ゴシック" panose="020B0609070205080204" pitchFamily="49" charset="-128"/>
                <a:ea typeface="ＭＳ ゴシック" panose="020B0609070205080204" pitchFamily="49" charset="-128"/>
                <a:cs typeface="Meiryo UI" panose="020B0604030504040204" pitchFamily="50" charset="-128"/>
              </a:rPr>
              <a:t>事業期間</a:t>
            </a:r>
            <a:endParaRPr kumimoji="0" lang="en-US" altLang="ja-JP" sz="1400" kern="0" dirty="0">
              <a:solidFill>
                <a:srgbClr val="000000"/>
              </a:solidFill>
              <a:latin typeface="ＭＳ ゴシック" panose="020B0609070205080204" pitchFamily="49" charset="-128"/>
              <a:ea typeface="ＭＳ ゴシック" panose="020B0609070205080204" pitchFamily="49" charset="-128"/>
              <a:cs typeface="Meiryo UI" panose="020B0604030504040204" pitchFamily="50" charset="-128"/>
            </a:endParaRPr>
          </a:p>
        </p:txBody>
      </p:sp>
      <p:sp>
        <p:nvSpPr>
          <p:cNvPr id="7" name="正方形/長方形 57"/>
          <p:cNvSpPr/>
          <p:nvPr/>
        </p:nvSpPr>
        <p:spPr>
          <a:xfrm>
            <a:off x="1767141" y="2798377"/>
            <a:ext cx="1399107" cy="738664"/>
          </a:xfrm>
          <a:prstGeom prst="rect">
            <a:avLst/>
          </a:prstGeom>
          <a:noFill/>
          <a:ln w="9525">
            <a:noFill/>
            <a:miter lim="800000"/>
            <a:headEnd/>
            <a:tailEnd/>
          </a:ln>
        </p:spPr>
        <p:txBody>
          <a:bodyPr wrap="square">
            <a:spAutoFit/>
          </a:bodyPr>
          <a:lstStyle/>
          <a:p>
            <a:pPr algn="ctr">
              <a:defRPr/>
            </a:pPr>
            <a:r>
              <a:rPr kumimoji="0" lang="ja-JP" altLang="en-US" sz="1600" kern="0" dirty="0">
                <a:solidFill>
                  <a:srgbClr val="FFC000"/>
                </a:solidFill>
                <a:latin typeface="Meiryo UI" panose="020B0604030504040204" pitchFamily="50" charset="-128"/>
                <a:ea typeface="Meiryo UI" panose="020B0604030504040204" pitchFamily="50" charset="-128"/>
                <a:cs typeface="Meiryo UI" panose="020B0604030504040204" pitchFamily="50" charset="-128"/>
              </a:rPr>
              <a:t>●</a:t>
            </a:r>
            <a:endParaRPr kumimoji="0" lang="en-US" altLang="ja-JP" sz="1400" kern="0" dirty="0">
              <a:solidFill>
                <a:srgbClr val="FFC000"/>
              </a:solidFill>
              <a:latin typeface="Meiryo UI" panose="020B0604030504040204" pitchFamily="50" charset="-128"/>
              <a:ea typeface="Meiryo UI" panose="020B0604030504040204" pitchFamily="50" charset="-128"/>
              <a:cs typeface="Meiryo UI" panose="020B0604030504040204" pitchFamily="50" charset="-128"/>
            </a:endParaRPr>
          </a:p>
          <a:p>
            <a:pPr algn="ctr">
              <a:defRPr/>
            </a:pPr>
            <a:r>
              <a:rPr kumimoji="0" lang="ja-JP" altLang="en-US" sz="1400" kern="0" dirty="0">
                <a:latin typeface="ＭＳ ゴシック" panose="020B0609070205080204" pitchFamily="49" charset="-128"/>
                <a:ea typeface="ＭＳ ゴシック" panose="020B0609070205080204" pitchFamily="49" charset="-128"/>
                <a:cs typeface="Meiryo UI" panose="020B0604030504040204" pitchFamily="50" charset="-128"/>
              </a:rPr>
              <a:t>交付申請</a:t>
            </a:r>
            <a:endParaRPr kumimoji="0" lang="en-US" altLang="ja-JP" sz="1400" kern="0" dirty="0">
              <a:latin typeface="ＭＳ ゴシック" panose="020B0609070205080204" pitchFamily="49" charset="-128"/>
              <a:ea typeface="ＭＳ ゴシック" panose="020B0609070205080204" pitchFamily="49" charset="-128"/>
              <a:cs typeface="Meiryo UI" panose="020B0604030504040204" pitchFamily="50" charset="-128"/>
            </a:endParaRPr>
          </a:p>
          <a:p>
            <a:pPr algn="ctr">
              <a:defRPr/>
            </a:pPr>
            <a:endParaRPr kumimoji="0" lang="ja-JP" altLang="en-US" sz="1200" kern="0" dirty="0">
              <a:solidFill>
                <a:srgbClr val="FF0000"/>
              </a:solidFill>
              <a:latin typeface="Meiryo UI" panose="020B0604030504040204" pitchFamily="50" charset="-128"/>
              <a:ea typeface="Meiryo UI" panose="020B0604030504040204" pitchFamily="50" charset="-128"/>
              <a:cs typeface="Meiryo UI" panose="020B0604030504040204" pitchFamily="50" charset="-128"/>
            </a:endParaRPr>
          </a:p>
        </p:txBody>
      </p:sp>
      <p:cxnSp>
        <p:nvCxnSpPr>
          <p:cNvPr id="8" name="直線矢印コネクタ 7"/>
          <p:cNvCxnSpPr>
            <a:cxnSpLocks/>
          </p:cNvCxnSpPr>
          <p:nvPr/>
        </p:nvCxnSpPr>
        <p:spPr>
          <a:xfrm>
            <a:off x="1135896" y="2211765"/>
            <a:ext cx="5077911" cy="0"/>
          </a:xfrm>
          <a:prstGeom prst="straightConnector1">
            <a:avLst/>
          </a:prstGeom>
          <a:ln w="76200">
            <a:solidFill>
              <a:schemeClr val="accent4"/>
            </a:solidFill>
            <a:headEnd type="triangle" w="sm" len="sm"/>
            <a:tailEnd type="triangle" w="sm" len="sm"/>
          </a:ln>
        </p:spPr>
        <p:style>
          <a:lnRef idx="1">
            <a:schemeClr val="accent1"/>
          </a:lnRef>
          <a:fillRef idx="0">
            <a:schemeClr val="accent1"/>
          </a:fillRef>
          <a:effectRef idx="0">
            <a:schemeClr val="accent1"/>
          </a:effectRef>
          <a:fontRef idx="minor">
            <a:schemeClr val="tx1"/>
          </a:fontRef>
        </p:style>
      </p:cxnSp>
      <p:sp>
        <p:nvSpPr>
          <p:cNvPr id="9" name="正方形/長方形 57"/>
          <p:cNvSpPr/>
          <p:nvPr/>
        </p:nvSpPr>
        <p:spPr>
          <a:xfrm>
            <a:off x="7830001" y="2795897"/>
            <a:ext cx="1597453" cy="338554"/>
          </a:xfrm>
          <a:prstGeom prst="rect">
            <a:avLst/>
          </a:prstGeom>
          <a:noFill/>
          <a:ln w="9525">
            <a:noFill/>
            <a:miter lim="800000"/>
            <a:headEnd/>
            <a:tailEnd/>
          </a:ln>
        </p:spPr>
        <p:txBody>
          <a:bodyPr wrap="square">
            <a:spAutoFit/>
          </a:bodyPr>
          <a:lstStyle/>
          <a:p>
            <a:pPr>
              <a:defRPr/>
            </a:pPr>
            <a:r>
              <a:rPr kumimoji="0" lang="ja-JP" altLang="en-US" sz="1600" kern="0" dirty="0">
                <a:solidFill>
                  <a:srgbClr val="FFC000"/>
                </a:solidFill>
                <a:latin typeface="Meiryo UI" panose="020B0604030504040204" pitchFamily="50" charset="-128"/>
                <a:ea typeface="Meiryo UI" panose="020B0604030504040204" pitchFamily="50" charset="-128"/>
                <a:cs typeface="Meiryo UI" panose="020B0604030504040204" pitchFamily="50" charset="-128"/>
              </a:rPr>
              <a:t>●</a:t>
            </a:r>
            <a:r>
              <a:rPr kumimoji="0" lang="ja-JP" altLang="en-US" sz="1400" kern="0" dirty="0">
                <a:solidFill>
                  <a:srgbClr val="000000"/>
                </a:solidFill>
                <a:latin typeface="ＭＳ ゴシック" panose="020B0609070205080204" pitchFamily="49" charset="-128"/>
                <a:ea typeface="ＭＳ ゴシック" panose="020B0609070205080204" pitchFamily="49" charset="-128"/>
                <a:cs typeface="Meiryo UI" panose="020B0604030504040204" pitchFamily="50" charset="-128"/>
              </a:rPr>
              <a:t>補助金交付</a:t>
            </a:r>
          </a:p>
        </p:txBody>
      </p:sp>
      <p:sp>
        <p:nvSpPr>
          <p:cNvPr id="10" name="正方形/長方形 57"/>
          <p:cNvSpPr/>
          <p:nvPr/>
        </p:nvSpPr>
        <p:spPr>
          <a:xfrm>
            <a:off x="8066847" y="5504903"/>
            <a:ext cx="856394" cy="553998"/>
          </a:xfrm>
          <a:prstGeom prst="rect">
            <a:avLst/>
          </a:prstGeom>
          <a:noFill/>
          <a:ln w="9525">
            <a:noFill/>
            <a:miter lim="800000"/>
            <a:headEnd/>
            <a:tailEnd/>
          </a:ln>
        </p:spPr>
        <p:txBody>
          <a:bodyPr wrap="square">
            <a:spAutoFit/>
          </a:bodyPr>
          <a:lstStyle/>
          <a:p>
            <a:pPr algn="r">
              <a:defRPr/>
            </a:pPr>
            <a:r>
              <a:rPr kumimoji="0" lang="ja-JP" altLang="en-US" sz="1600" kern="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a:t>
            </a:r>
            <a:endParaRPr kumimoji="0" lang="en-US" altLang="ja-JP" sz="1600" kern="0"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a:p>
            <a:pPr algn="r">
              <a:defRPr/>
            </a:pPr>
            <a:r>
              <a:rPr kumimoji="0" lang="ja-JP" altLang="en-US" sz="1400" kern="0" dirty="0">
                <a:solidFill>
                  <a:srgbClr val="000000"/>
                </a:solidFill>
                <a:latin typeface="ＭＳ ゴシック" panose="020B0609070205080204" pitchFamily="49" charset="-128"/>
                <a:ea typeface="ＭＳ ゴシック" panose="020B0609070205080204" pitchFamily="49" charset="-128"/>
                <a:cs typeface="Meiryo UI" panose="020B0604030504040204" pitchFamily="50" charset="-128"/>
              </a:rPr>
              <a:t>竣工</a:t>
            </a:r>
          </a:p>
        </p:txBody>
      </p:sp>
      <p:cxnSp>
        <p:nvCxnSpPr>
          <p:cNvPr id="11" name="直線矢印コネクタ 10"/>
          <p:cNvCxnSpPr>
            <a:cxnSpLocks/>
          </p:cNvCxnSpPr>
          <p:nvPr/>
        </p:nvCxnSpPr>
        <p:spPr>
          <a:xfrm>
            <a:off x="2522334" y="2973990"/>
            <a:ext cx="4768438" cy="0"/>
          </a:xfrm>
          <a:prstGeom prst="straightConnector1">
            <a:avLst/>
          </a:prstGeom>
          <a:ln w="76200">
            <a:solidFill>
              <a:schemeClr val="accent4"/>
            </a:solidFill>
            <a:headEnd type="triangle" w="sm" len="sm"/>
            <a:tailEnd type="triangle" w="sm" len="sm"/>
          </a:ln>
        </p:spPr>
        <p:style>
          <a:lnRef idx="1">
            <a:schemeClr val="accent1"/>
          </a:lnRef>
          <a:fillRef idx="0">
            <a:schemeClr val="accent1"/>
          </a:fillRef>
          <a:effectRef idx="0">
            <a:schemeClr val="accent1"/>
          </a:effectRef>
          <a:fontRef idx="minor">
            <a:schemeClr val="tx1"/>
          </a:fontRef>
        </p:style>
      </p:cxnSp>
      <p:grpSp>
        <p:nvGrpSpPr>
          <p:cNvPr id="12" name="グループ化 11">
            <a:extLst>
              <a:ext uri="{FF2B5EF4-FFF2-40B4-BE49-F238E27FC236}">
                <a16:creationId xmlns:a16="http://schemas.microsoft.com/office/drawing/2014/main" id="{E561F30D-3335-A697-F809-0BCCC1331268}"/>
              </a:ext>
            </a:extLst>
          </p:cNvPr>
          <p:cNvGrpSpPr/>
          <p:nvPr/>
        </p:nvGrpSpPr>
        <p:grpSpPr>
          <a:xfrm>
            <a:off x="-180104" y="842176"/>
            <a:ext cx="9217742" cy="1172655"/>
            <a:chOff x="356255" y="2607616"/>
            <a:chExt cx="9217742" cy="1024755"/>
          </a:xfrm>
        </p:grpSpPr>
        <p:cxnSp>
          <p:nvCxnSpPr>
            <p:cNvPr id="31" name="直線コネクタ 30"/>
            <p:cNvCxnSpPr/>
            <p:nvPr/>
          </p:nvCxnSpPr>
          <p:spPr>
            <a:xfrm flipV="1">
              <a:off x="6980328" y="3264700"/>
              <a:ext cx="0" cy="367669"/>
            </a:xfrm>
            <a:prstGeom prst="line">
              <a:avLst/>
            </a:prstGeom>
            <a:ln w="19050">
              <a:solidFill>
                <a:schemeClr val="bg2"/>
              </a:solidFill>
            </a:ln>
          </p:spPr>
          <p:style>
            <a:lnRef idx="1">
              <a:schemeClr val="accent1"/>
            </a:lnRef>
            <a:fillRef idx="0">
              <a:schemeClr val="accent1"/>
            </a:fillRef>
            <a:effectRef idx="0">
              <a:schemeClr val="accent1"/>
            </a:effectRef>
            <a:fontRef idx="minor">
              <a:schemeClr val="tx1"/>
            </a:fontRef>
          </p:style>
        </p:cxnSp>
        <p:cxnSp>
          <p:nvCxnSpPr>
            <p:cNvPr id="13" name="直線矢印コネクタ 12"/>
            <p:cNvCxnSpPr/>
            <p:nvPr/>
          </p:nvCxnSpPr>
          <p:spPr>
            <a:xfrm>
              <a:off x="356255" y="3409781"/>
              <a:ext cx="9217742" cy="0"/>
            </a:xfrm>
            <a:prstGeom prst="straightConnector1">
              <a:avLst/>
            </a:prstGeom>
            <a:ln w="38100">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14" name="正方形/長方形 57"/>
            <p:cNvSpPr/>
            <p:nvPr/>
          </p:nvSpPr>
          <p:spPr>
            <a:xfrm>
              <a:off x="1503710" y="2975835"/>
              <a:ext cx="799791" cy="314016"/>
            </a:xfrm>
            <a:prstGeom prst="rect">
              <a:avLst/>
            </a:prstGeom>
            <a:noFill/>
            <a:ln w="9525">
              <a:noFill/>
              <a:miter lim="800000"/>
              <a:headEnd/>
              <a:tailEnd/>
            </a:ln>
          </p:spPr>
          <p:txBody>
            <a:bodyPr wrap="square">
              <a:spAutoFit/>
            </a:bodyPr>
            <a:lstStyle/>
            <a:p>
              <a:pPr algn="ctr">
                <a:spcBef>
                  <a:spcPct val="50000"/>
                </a:spcBef>
                <a:defRPr/>
              </a:pPr>
              <a:r>
                <a:rPr kumimoji="0" lang="en-US" altLang="ja-JP" sz="1400" kern="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R6.1</a:t>
              </a:r>
              <a:endParaRPr kumimoji="0" lang="ja-JP" altLang="en-US" sz="1400" kern="0"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5" name="正方形/長方形 57"/>
            <p:cNvSpPr/>
            <p:nvPr/>
          </p:nvSpPr>
          <p:spPr>
            <a:xfrm>
              <a:off x="6817293" y="2982074"/>
              <a:ext cx="799791" cy="307777"/>
            </a:xfrm>
            <a:prstGeom prst="rect">
              <a:avLst/>
            </a:prstGeom>
            <a:noFill/>
            <a:ln w="9525">
              <a:noFill/>
              <a:miter lim="800000"/>
              <a:headEnd/>
              <a:tailEnd/>
            </a:ln>
          </p:spPr>
          <p:txBody>
            <a:bodyPr wrap="square">
              <a:spAutoFit/>
            </a:bodyPr>
            <a:lstStyle/>
            <a:p>
              <a:pPr algn="ctr">
                <a:spcBef>
                  <a:spcPct val="50000"/>
                </a:spcBef>
                <a:defRPr/>
              </a:pPr>
              <a:r>
                <a:rPr kumimoji="0" lang="en-US" altLang="ja-JP" sz="1400" kern="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R6.1</a:t>
              </a:r>
            </a:p>
          </p:txBody>
        </p:sp>
        <p:cxnSp>
          <p:nvCxnSpPr>
            <p:cNvPr id="16" name="直線コネクタ 15"/>
            <p:cNvCxnSpPr/>
            <p:nvPr/>
          </p:nvCxnSpPr>
          <p:spPr>
            <a:xfrm flipV="1">
              <a:off x="7865856" y="3264700"/>
              <a:ext cx="0" cy="367669"/>
            </a:xfrm>
            <a:prstGeom prst="line">
              <a:avLst/>
            </a:prstGeom>
            <a:ln w="19050">
              <a:solidFill>
                <a:schemeClr val="bg2"/>
              </a:solidFill>
            </a:ln>
          </p:spPr>
          <p:style>
            <a:lnRef idx="1">
              <a:schemeClr val="accent1"/>
            </a:lnRef>
            <a:fillRef idx="0">
              <a:schemeClr val="accent1"/>
            </a:fillRef>
            <a:effectRef idx="0">
              <a:schemeClr val="accent1"/>
            </a:effectRef>
            <a:fontRef idx="minor">
              <a:schemeClr val="tx1"/>
            </a:fontRef>
          </p:style>
        </p:cxnSp>
        <p:cxnSp>
          <p:nvCxnSpPr>
            <p:cNvPr id="17" name="直線コネクタ 16"/>
            <p:cNvCxnSpPr/>
            <p:nvPr/>
          </p:nvCxnSpPr>
          <p:spPr>
            <a:xfrm flipV="1">
              <a:off x="1667196" y="3264700"/>
              <a:ext cx="0" cy="367671"/>
            </a:xfrm>
            <a:prstGeom prst="line">
              <a:avLst/>
            </a:prstGeom>
            <a:ln w="19050">
              <a:solidFill>
                <a:schemeClr val="bg2"/>
              </a:solidFill>
            </a:ln>
          </p:spPr>
          <p:style>
            <a:lnRef idx="1">
              <a:schemeClr val="accent1"/>
            </a:lnRef>
            <a:fillRef idx="0">
              <a:schemeClr val="accent1"/>
            </a:fillRef>
            <a:effectRef idx="0">
              <a:schemeClr val="accent1"/>
            </a:effectRef>
            <a:fontRef idx="minor">
              <a:schemeClr val="tx1"/>
            </a:fontRef>
          </p:style>
        </p:cxnSp>
        <p:cxnSp>
          <p:nvCxnSpPr>
            <p:cNvPr id="18" name="直線コネクタ 17"/>
            <p:cNvCxnSpPr/>
            <p:nvPr/>
          </p:nvCxnSpPr>
          <p:spPr>
            <a:xfrm flipV="1">
              <a:off x="1224435" y="3264700"/>
              <a:ext cx="0" cy="367669"/>
            </a:xfrm>
            <a:prstGeom prst="line">
              <a:avLst/>
            </a:prstGeom>
            <a:ln w="19050">
              <a:solidFill>
                <a:schemeClr val="bg2"/>
              </a:solidFill>
              <a:prstDash val="solid"/>
            </a:ln>
          </p:spPr>
          <p:style>
            <a:lnRef idx="1">
              <a:schemeClr val="accent1"/>
            </a:lnRef>
            <a:fillRef idx="0">
              <a:schemeClr val="accent1"/>
            </a:fillRef>
            <a:effectRef idx="0">
              <a:schemeClr val="accent1"/>
            </a:effectRef>
            <a:fontRef idx="minor">
              <a:schemeClr val="tx1"/>
            </a:fontRef>
          </p:style>
        </p:cxnSp>
        <p:sp>
          <p:nvSpPr>
            <p:cNvPr id="19" name="正方形/長方形 57"/>
            <p:cNvSpPr/>
            <p:nvPr/>
          </p:nvSpPr>
          <p:spPr>
            <a:xfrm>
              <a:off x="1048998" y="2607616"/>
              <a:ext cx="1320105" cy="200055"/>
            </a:xfrm>
            <a:prstGeom prst="rect">
              <a:avLst/>
            </a:prstGeom>
            <a:noFill/>
            <a:ln w="9525">
              <a:noFill/>
              <a:miter lim="800000"/>
              <a:headEnd/>
              <a:tailEnd/>
            </a:ln>
          </p:spPr>
          <p:txBody>
            <a:bodyPr wrap="square">
              <a:spAutoFit/>
            </a:bodyPr>
            <a:lstStyle/>
            <a:p>
              <a:pPr algn="ctr">
                <a:defRPr/>
              </a:pPr>
              <a:endParaRPr kumimoji="0" lang="en-US" altLang="ja-JP" sz="700" kern="0"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p:txBody>
        </p:sp>
        <p:cxnSp>
          <p:nvCxnSpPr>
            <p:cNvPr id="20" name="直線コネクタ 19"/>
            <p:cNvCxnSpPr/>
            <p:nvPr/>
          </p:nvCxnSpPr>
          <p:spPr>
            <a:xfrm flipV="1">
              <a:off x="2109957" y="3264700"/>
              <a:ext cx="0" cy="367669"/>
            </a:xfrm>
            <a:prstGeom prst="line">
              <a:avLst/>
            </a:prstGeom>
            <a:ln w="19050">
              <a:solidFill>
                <a:schemeClr val="bg2"/>
              </a:solidFill>
            </a:ln>
          </p:spPr>
          <p:style>
            <a:lnRef idx="1">
              <a:schemeClr val="accent1"/>
            </a:lnRef>
            <a:fillRef idx="0">
              <a:schemeClr val="accent1"/>
            </a:fillRef>
            <a:effectRef idx="0">
              <a:schemeClr val="accent1"/>
            </a:effectRef>
            <a:fontRef idx="minor">
              <a:schemeClr val="tx1"/>
            </a:fontRef>
          </p:style>
        </p:cxnSp>
        <p:cxnSp>
          <p:nvCxnSpPr>
            <p:cNvPr id="21" name="直線コネクタ 20"/>
            <p:cNvCxnSpPr/>
            <p:nvPr/>
          </p:nvCxnSpPr>
          <p:spPr>
            <a:xfrm flipV="1">
              <a:off x="2552718" y="3264700"/>
              <a:ext cx="0" cy="367669"/>
            </a:xfrm>
            <a:prstGeom prst="line">
              <a:avLst/>
            </a:prstGeom>
            <a:ln w="19050">
              <a:solidFill>
                <a:schemeClr val="bg2"/>
              </a:solidFill>
            </a:ln>
          </p:spPr>
          <p:style>
            <a:lnRef idx="1">
              <a:schemeClr val="accent1"/>
            </a:lnRef>
            <a:fillRef idx="0">
              <a:schemeClr val="accent1"/>
            </a:fillRef>
            <a:effectRef idx="0">
              <a:schemeClr val="accent1"/>
            </a:effectRef>
            <a:fontRef idx="minor">
              <a:schemeClr val="tx1"/>
            </a:fontRef>
          </p:style>
        </p:cxnSp>
        <p:cxnSp>
          <p:nvCxnSpPr>
            <p:cNvPr id="22" name="直線コネクタ 21"/>
            <p:cNvCxnSpPr/>
            <p:nvPr/>
          </p:nvCxnSpPr>
          <p:spPr>
            <a:xfrm flipV="1">
              <a:off x="2995479" y="3264700"/>
              <a:ext cx="0" cy="367669"/>
            </a:xfrm>
            <a:prstGeom prst="line">
              <a:avLst/>
            </a:prstGeom>
            <a:ln w="19050">
              <a:solidFill>
                <a:schemeClr val="bg2"/>
              </a:solidFill>
            </a:ln>
          </p:spPr>
          <p:style>
            <a:lnRef idx="1">
              <a:schemeClr val="accent1"/>
            </a:lnRef>
            <a:fillRef idx="0">
              <a:schemeClr val="accent1"/>
            </a:fillRef>
            <a:effectRef idx="0">
              <a:schemeClr val="accent1"/>
            </a:effectRef>
            <a:fontRef idx="minor">
              <a:schemeClr val="tx1"/>
            </a:fontRef>
          </p:style>
        </p:cxnSp>
        <p:cxnSp>
          <p:nvCxnSpPr>
            <p:cNvPr id="23" name="直線コネクタ 22"/>
            <p:cNvCxnSpPr/>
            <p:nvPr/>
          </p:nvCxnSpPr>
          <p:spPr>
            <a:xfrm flipV="1">
              <a:off x="3438240" y="3264700"/>
              <a:ext cx="0" cy="367669"/>
            </a:xfrm>
            <a:prstGeom prst="line">
              <a:avLst/>
            </a:prstGeom>
            <a:ln w="19050">
              <a:solidFill>
                <a:schemeClr val="bg2"/>
              </a:solidFill>
            </a:ln>
          </p:spPr>
          <p:style>
            <a:lnRef idx="1">
              <a:schemeClr val="accent1"/>
            </a:lnRef>
            <a:fillRef idx="0">
              <a:schemeClr val="accent1"/>
            </a:fillRef>
            <a:effectRef idx="0">
              <a:schemeClr val="accent1"/>
            </a:effectRef>
            <a:fontRef idx="minor">
              <a:schemeClr val="tx1"/>
            </a:fontRef>
          </p:style>
        </p:cxnSp>
        <p:cxnSp>
          <p:nvCxnSpPr>
            <p:cNvPr id="24" name="直線コネクタ 23"/>
            <p:cNvCxnSpPr/>
            <p:nvPr/>
          </p:nvCxnSpPr>
          <p:spPr>
            <a:xfrm flipV="1">
              <a:off x="3881001" y="3264700"/>
              <a:ext cx="0" cy="367669"/>
            </a:xfrm>
            <a:prstGeom prst="line">
              <a:avLst/>
            </a:prstGeom>
            <a:ln w="19050">
              <a:solidFill>
                <a:schemeClr val="bg2"/>
              </a:solidFill>
            </a:ln>
          </p:spPr>
          <p:style>
            <a:lnRef idx="1">
              <a:schemeClr val="accent1"/>
            </a:lnRef>
            <a:fillRef idx="0">
              <a:schemeClr val="accent1"/>
            </a:fillRef>
            <a:effectRef idx="0">
              <a:schemeClr val="accent1"/>
            </a:effectRef>
            <a:fontRef idx="minor">
              <a:schemeClr val="tx1"/>
            </a:fontRef>
          </p:style>
        </p:cxnSp>
        <p:cxnSp>
          <p:nvCxnSpPr>
            <p:cNvPr id="25" name="直線コネクタ 24"/>
            <p:cNvCxnSpPr/>
            <p:nvPr/>
          </p:nvCxnSpPr>
          <p:spPr>
            <a:xfrm flipV="1">
              <a:off x="4323762" y="3264700"/>
              <a:ext cx="0" cy="367669"/>
            </a:xfrm>
            <a:prstGeom prst="line">
              <a:avLst/>
            </a:prstGeom>
            <a:ln w="19050">
              <a:solidFill>
                <a:schemeClr val="bg2"/>
              </a:solidFill>
            </a:ln>
          </p:spPr>
          <p:style>
            <a:lnRef idx="1">
              <a:schemeClr val="accent1"/>
            </a:lnRef>
            <a:fillRef idx="0">
              <a:schemeClr val="accent1"/>
            </a:fillRef>
            <a:effectRef idx="0">
              <a:schemeClr val="accent1"/>
            </a:effectRef>
            <a:fontRef idx="minor">
              <a:schemeClr val="tx1"/>
            </a:fontRef>
          </p:style>
        </p:cxnSp>
        <p:cxnSp>
          <p:nvCxnSpPr>
            <p:cNvPr id="26" name="直線コネクタ 25"/>
            <p:cNvCxnSpPr/>
            <p:nvPr/>
          </p:nvCxnSpPr>
          <p:spPr>
            <a:xfrm flipV="1">
              <a:off x="4766523" y="3264700"/>
              <a:ext cx="0" cy="367669"/>
            </a:xfrm>
            <a:prstGeom prst="line">
              <a:avLst/>
            </a:prstGeom>
            <a:ln w="19050">
              <a:solidFill>
                <a:schemeClr val="bg2"/>
              </a:solidFill>
            </a:ln>
          </p:spPr>
          <p:style>
            <a:lnRef idx="1">
              <a:schemeClr val="accent1"/>
            </a:lnRef>
            <a:fillRef idx="0">
              <a:schemeClr val="accent1"/>
            </a:fillRef>
            <a:effectRef idx="0">
              <a:schemeClr val="accent1"/>
            </a:effectRef>
            <a:fontRef idx="minor">
              <a:schemeClr val="tx1"/>
            </a:fontRef>
          </p:style>
        </p:cxnSp>
        <p:cxnSp>
          <p:nvCxnSpPr>
            <p:cNvPr id="27" name="直線コネクタ 26"/>
            <p:cNvCxnSpPr/>
            <p:nvPr/>
          </p:nvCxnSpPr>
          <p:spPr>
            <a:xfrm flipV="1">
              <a:off x="5209284" y="3264700"/>
              <a:ext cx="0" cy="367669"/>
            </a:xfrm>
            <a:prstGeom prst="line">
              <a:avLst/>
            </a:prstGeom>
            <a:ln w="19050">
              <a:solidFill>
                <a:schemeClr val="bg2"/>
              </a:solidFill>
            </a:ln>
          </p:spPr>
          <p:style>
            <a:lnRef idx="1">
              <a:schemeClr val="accent1"/>
            </a:lnRef>
            <a:fillRef idx="0">
              <a:schemeClr val="accent1"/>
            </a:fillRef>
            <a:effectRef idx="0">
              <a:schemeClr val="accent1"/>
            </a:effectRef>
            <a:fontRef idx="minor">
              <a:schemeClr val="tx1"/>
            </a:fontRef>
          </p:style>
        </p:cxnSp>
        <p:cxnSp>
          <p:nvCxnSpPr>
            <p:cNvPr id="28" name="直線コネクタ 27"/>
            <p:cNvCxnSpPr/>
            <p:nvPr/>
          </p:nvCxnSpPr>
          <p:spPr>
            <a:xfrm flipV="1">
              <a:off x="5652045" y="3264700"/>
              <a:ext cx="0" cy="367669"/>
            </a:xfrm>
            <a:prstGeom prst="line">
              <a:avLst/>
            </a:prstGeom>
            <a:ln w="19050">
              <a:solidFill>
                <a:schemeClr val="bg2"/>
              </a:solidFill>
            </a:ln>
          </p:spPr>
          <p:style>
            <a:lnRef idx="1">
              <a:schemeClr val="accent1"/>
            </a:lnRef>
            <a:fillRef idx="0">
              <a:schemeClr val="accent1"/>
            </a:fillRef>
            <a:effectRef idx="0">
              <a:schemeClr val="accent1"/>
            </a:effectRef>
            <a:fontRef idx="minor">
              <a:schemeClr val="tx1"/>
            </a:fontRef>
          </p:style>
        </p:cxnSp>
        <p:cxnSp>
          <p:nvCxnSpPr>
            <p:cNvPr id="29" name="直線コネクタ 28"/>
            <p:cNvCxnSpPr/>
            <p:nvPr/>
          </p:nvCxnSpPr>
          <p:spPr>
            <a:xfrm flipV="1">
              <a:off x="6094806" y="3264700"/>
              <a:ext cx="0" cy="367669"/>
            </a:xfrm>
            <a:prstGeom prst="line">
              <a:avLst/>
            </a:prstGeom>
            <a:ln w="19050">
              <a:solidFill>
                <a:schemeClr val="bg2"/>
              </a:solidFill>
            </a:ln>
          </p:spPr>
          <p:style>
            <a:lnRef idx="1">
              <a:schemeClr val="accent1"/>
            </a:lnRef>
            <a:fillRef idx="0">
              <a:schemeClr val="accent1"/>
            </a:fillRef>
            <a:effectRef idx="0">
              <a:schemeClr val="accent1"/>
            </a:effectRef>
            <a:fontRef idx="minor">
              <a:schemeClr val="tx1"/>
            </a:fontRef>
          </p:style>
        </p:cxnSp>
        <p:cxnSp>
          <p:nvCxnSpPr>
            <p:cNvPr id="30" name="直線コネクタ 29"/>
            <p:cNvCxnSpPr/>
            <p:nvPr/>
          </p:nvCxnSpPr>
          <p:spPr>
            <a:xfrm flipV="1">
              <a:off x="6537567" y="3264700"/>
              <a:ext cx="0" cy="367669"/>
            </a:xfrm>
            <a:prstGeom prst="line">
              <a:avLst/>
            </a:prstGeom>
            <a:ln w="19050">
              <a:solidFill>
                <a:schemeClr val="bg2"/>
              </a:solidFill>
            </a:ln>
          </p:spPr>
          <p:style>
            <a:lnRef idx="1">
              <a:schemeClr val="accent1"/>
            </a:lnRef>
            <a:fillRef idx="0">
              <a:schemeClr val="accent1"/>
            </a:fillRef>
            <a:effectRef idx="0">
              <a:schemeClr val="accent1"/>
            </a:effectRef>
            <a:fontRef idx="minor">
              <a:schemeClr val="tx1"/>
            </a:fontRef>
          </p:style>
        </p:cxnSp>
        <p:cxnSp>
          <p:nvCxnSpPr>
            <p:cNvPr id="32" name="直線コネクタ 31"/>
            <p:cNvCxnSpPr/>
            <p:nvPr/>
          </p:nvCxnSpPr>
          <p:spPr>
            <a:xfrm flipV="1">
              <a:off x="7423089" y="3264700"/>
              <a:ext cx="0" cy="367669"/>
            </a:xfrm>
            <a:prstGeom prst="line">
              <a:avLst/>
            </a:prstGeom>
            <a:ln w="19050">
              <a:solidFill>
                <a:schemeClr val="bg2"/>
              </a:solidFill>
            </a:ln>
          </p:spPr>
          <p:style>
            <a:lnRef idx="1">
              <a:schemeClr val="accent1"/>
            </a:lnRef>
            <a:fillRef idx="0">
              <a:schemeClr val="accent1"/>
            </a:fillRef>
            <a:effectRef idx="0">
              <a:schemeClr val="accent1"/>
            </a:effectRef>
            <a:fontRef idx="minor">
              <a:schemeClr val="tx1"/>
            </a:fontRef>
          </p:style>
        </p:cxnSp>
        <p:sp>
          <p:nvSpPr>
            <p:cNvPr id="33" name="正方形/長方形 57"/>
            <p:cNvSpPr/>
            <p:nvPr/>
          </p:nvSpPr>
          <p:spPr>
            <a:xfrm>
              <a:off x="2179465" y="2975835"/>
              <a:ext cx="348797" cy="314016"/>
            </a:xfrm>
            <a:prstGeom prst="rect">
              <a:avLst/>
            </a:prstGeom>
            <a:noFill/>
            <a:ln w="9525">
              <a:noFill/>
              <a:miter lim="800000"/>
              <a:headEnd/>
              <a:tailEnd/>
            </a:ln>
          </p:spPr>
          <p:txBody>
            <a:bodyPr wrap="square">
              <a:spAutoFit/>
            </a:bodyPr>
            <a:lstStyle/>
            <a:p>
              <a:pPr algn="ctr">
                <a:spcBef>
                  <a:spcPct val="50000"/>
                </a:spcBef>
                <a:defRPr/>
              </a:pPr>
              <a:r>
                <a:rPr kumimoji="0" lang="en-US" altLang="ja-JP" sz="1400" kern="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2</a:t>
              </a:r>
              <a:endParaRPr kumimoji="0" lang="ja-JP" altLang="en-US" sz="1400" kern="0"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34" name="正方形/長方形 57"/>
            <p:cNvSpPr/>
            <p:nvPr/>
          </p:nvSpPr>
          <p:spPr>
            <a:xfrm>
              <a:off x="2619079" y="2975835"/>
              <a:ext cx="348797" cy="314016"/>
            </a:xfrm>
            <a:prstGeom prst="rect">
              <a:avLst/>
            </a:prstGeom>
            <a:noFill/>
            <a:ln w="9525">
              <a:noFill/>
              <a:miter lim="800000"/>
              <a:headEnd/>
              <a:tailEnd/>
            </a:ln>
          </p:spPr>
          <p:txBody>
            <a:bodyPr wrap="square">
              <a:spAutoFit/>
            </a:bodyPr>
            <a:lstStyle/>
            <a:p>
              <a:pPr algn="ctr">
                <a:spcBef>
                  <a:spcPct val="50000"/>
                </a:spcBef>
                <a:defRPr/>
              </a:pPr>
              <a:r>
                <a:rPr kumimoji="0" lang="en-US" altLang="ja-JP" sz="1400" kern="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3</a:t>
              </a:r>
              <a:endParaRPr kumimoji="0" lang="ja-JP" altLang="en-US" sz="1400" kern="0"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35" name="正方形/長方形 57"/>
            <p:cNvSpPr/>
            <p:nvPr/>
          </p:nvSpPr>
          <p:spPr>
            <a:xfrm>
              <a:off x="3058693" y="2975835"/>
              <a:ext cx="348797" cy="314016"/>
            </a:xfrm>
            <a:prstGeom prst="rect">
              <a:avLst/>
            </a:prstGeom>
            <a:noFill/>
            <a:ln w="9525">
              <a:noFill/>
              <a:miter lim="800000"/>
              <a:headEnd/>
              <a:tailEnd/>
            </a:ln>
          </p:spPr>
          <p:txBody>
            <a:bodyPr wrap="square">
              <a:spAutoFit/>
            </a:bodyPr>
            <a:lstStyle/>
            <a:p>
              <a:pPr algn="ctr">
                <a:spcBef>
                  <a:spcPct val="50000"/>
                </a:spcBef>
                <a:defRPr/>
              </a:pPr>
              <a:r>
                <a:rPr kumimoji="0" lang="en-US" altLang="ja-JP" sz="1400" kern="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4</a:t>
              </a:r>
              <a:endParaRPr kumimoji="0" lang="ja-JP" altLang="en-US" sz="1400" kern="0"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36" name="正方形/長方形 57"/>
            <p:cNvSpPr/>
            <p:nvPr/>
          </p:nvSpPr>
          <p:spPr>
            <a:xfrm>
              <a:off x="3498307" y="2975835"/>
              <a:ext cx="348797" cy="314016"/>
            </a:xfrm>
            <a:prstGeom prst="rect">
              <a:avLst/>
            </a:prstGeom>
            <a:noFill/>
            <a:ln w="9525">
              <a:noFill/>
              <a:miter lim="800000"/>
              <a:headEnd/>
              <a:tailEnd/>
            </a:ln>
          </p:spPr>
          <p:txBody>
            <a:bodyPr wrap="square">
              <a:spAutoFit/>
            </a:bodyPr>
            <a:lstStyle/>
            <a:p>
              <a:pPr algn="ctr">
                <a:spcBef>
                  <a:spcPct val="50000"/>
                </a:spcBef>
                <a:defRPr/>
              </a:pPr>
              <a:r>
                <a:rPr kumimoji="0" lang="en-US" altLang="ja-JP" sz="1400" kern="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5</a:t>
              </a:r>
              <a:endParaRPr kumimoji="0" lang="ja-JP" altLang="en-US" sz="1400" kern="0"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37" name="正方形/長方形 57"/>
            <p:cNvSpPr/>
            <p:nvPr/>
          </p:nvSpPr>
          <p:spPr>
            <a:xfrm>
              <a:off x="3937921" y="2975835"/>
              <a:ext cx="348797" cy="314016"/>
            </a:xfrm>
            <a:prstGeom prst="rect">
              <a:avLst/>
            </a:prstGeom>
            <a:noFill/>
            <a:ln w="9525">
              <a:noFill/>
              <a:miter lim="800000"/>
              <a:headEnd/>
              <a:tailEnd/>
            </a:ln>
          </p:spPr>
          <p:txBody>
            <a:bodyPr wrap="square">
              <a:spAutoFit/>
            </a:bodyPr>
            <a:lstStyle/>
            <a:p>
              <a:pPr algn="ctr">
                <a:spcBef>
                  <a:spcPct val="50000"/>
                </a:spcBef>
                <a:defRPr/>
              </a:pPr>
              <a:r>
                <a:rPr kumimoji="0" lang="en-US" altLang="ja-JP" sz="1400" kern="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6</a:t>
              </a:r>
              <a:endParaRPr kumimoji="0" lang="ja-JP" altLang="en-US" sz="1400" kern="0"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38" name="正方形/長方形 57"/>
            <p:cNvSpPr/>
            <p:nvPr/>
          </p:nvSpPr>
          <p:spPr>
            <a:xfrm>
              <a:off x="4377535" y="2975835"/>
              <a:ext cx="348797" cy="314016"/>
            </a:xfrm>
            <a:prstGeom prst="rect">
              <a:avLst/>
            </a:prstGeom>
            <a:noFill/>
            <a:ln w="9525">
              <a:noFill/>
              <a:miter lim="800000"/>
              <a:headEnd/>
              <a:tailEnd/>
            </a:ln>
          </p:spPr>
          <p:txBody>
            <a:bodyPr wrap="square">
              <a:spAutoFit/>
            </a:bodyPr>
            <a:lstStyle/>
            <a:p>
              <a:pPr algn="ctr">
                <a:spcBef>
                  <a:spcPct val="50000"/>
                </a:spcBef>
                <a:defRPr/>
              </a:pPr>
              <a:r>
                <a:rPr kumimoji="0" lang="en-US" altLang="ja-JP" sz="1400" kern="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7</a:t>
              </a:r>
              <a:endParaRPr kumimoji="0" lang="ja-JP" altLang="en-US" sz="1400" kern="0"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39" name="正方形/長方形 57"/>
            <p:cNvSpPr/>
            <p:nvPr/>
          </p:nvSpPr>
          <p:spPr>
            <a:xfrm>
              <a:off x="4817149" y="2975835"/>
              <a:ext cx="348797" cy="314016"/>
            </a:xfrm>
            <a:prstGeom prst="rect">
              <a:avLst/>
            </a:prstGeom>
            <a:noFill/>
            <a:ln w="9525">
              <a:noFill/>
              <a:miter lim="800000"/>
              <a:headEnd/>
              <a:tailEnd/>
            </a:ln>
          </p:spPr>
          <p:txBody>
            <a:bodyPr wrap="square">
              <a:spAutoFit/>
            </a:bodyPr>
            <a:lstStyle/>
            <a:p>
              <a:pPr algn="ctr">
                <a:spcBef>
                  <a:spcPct val="50000"/>
                </a:spcBef>
                <a:defRPr/>
              </a:pPr>
              <a:r>
                <a:rPr kumimoji="0" lang="en-US" altLang="ja-JP" sz="1400" kern="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8</a:t>
              </a:r>
              <a:endParaRPr kumimoji="0" lang="ja-JP" altLang="en-US" sz="1400" kern="0"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40" name="正方形/長方形 57"/>
            <p:cNvSpPr/>
            <p:nvPr/>
          </p:nvSpPr>
          <p:spPr>
            <a:xfrm>
              <a:off x="5256761" y="2975835"/>
              <a:ext cx="348797" cy="314016"/>
            </a:xfrm>
            <a:prstGeom prst="rect">
              <a:avLst/>
            </a:prstGeom>
            <a:noFill/>
            <a:ln w="9525">
              <a:noFill/>
              <a:miter lim="800000"/>
              <a:headEnd/>
              <a:tailEnd/>
            </a:ln>
          </p:spPr>
          <p:txBody>
            <a:bodyPr wrap="square">
              <a:spAutoFit/>
            </a:bodyPr>
            <a:lstStyle/>
            <a:p>
              <a:pPr algn="ctr">
                <a:spcBef>
                  <a:spcPct val="50000"/>
                </a:spcBef>
                <a:defRPr/>
              </a:pPr>
              <a:r>
                <a:rPr kumimoji="0" lang="en-US" altLang="ja-JP" sz="1400" kern="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9</a:t>
              </a:r>
              <a:endParaRPr kumimoji="0" lang="ja-JP" altLang="en-US" sz="1400" kern="0"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41" name="正方形/長方形 57"/>
            <p:cNvSpPr/>
            <p:nvPr/>
          </p:nvSpPr>
          <p:spPr>
            <a:xfrm>
              <a:off x="5655059" y="2982074"/>
              <a:ext cx="431134" cy="307777"/>
            </a:xfrm>
            <a:prstGeom prst="rect">
              <a:avLst/>
            </a:prstGeom>
            <a:noFill/>
            <a:ln w="9525">
              <a:noFill/>
              <a:miter lim="800000"/>
              <a:headEnd/>
              <a:tailEnd/>
            </a:ln>
          </p:spPr>
          <p:txBody>
            <a:bodyPr wrap="square">
              <a:spAutoFit/>
            </a:bodyPr>
            <a:lstStyle/>
            <a:p>
              <a:pPr algn="ctr">
                <a:spcBef>
                  <a:spcPct val="50000"/>
                </a:spcBef>
                <a:defRPr/>
              </a:pPr>
              <a:r>
                <a:rPr kumimoji="0" lang="en-US" altLang="ja-JP" sz="1400" kern="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10</a:t>
              </a:r>
              <a:endParaRPr kumimoji="0" lang="ja-JP" altLang="en-US" sz="1400" kern="0"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42" name="正方形/長方形 57"/>
            <p:cNvSpPr/>
            <p:nvPr/>
          </p:nvSpPr>
          <p:spPr>
            <a:xfrm>
              <a:off x="6100335" y="2982074"/>
              <a:ext cx="431134" cy="307777"/>
            </a:xfrm>
            <a:prstGeom prst="rect">
              <a:avLst/>
            </a:prstGeom>
            <a:noFill/>
            <a:ln w="9525">
              <a:noFill/>
              <a:miter lim="800000"/>
              <a:headEnd/>
              <a:tailEnd/>
            </a:ln>
          </p:spPr>
          <p:txBody>
            <a:bodyPr wrap="square">
              <a:spAutoFit/>
            </a:bodyPr>
            <a:lstStyle/>
            <a:p>
              <a:pPr algn="ctr">
                <a:spcBef>
                  <a:spcPct val="50000"/>
                </a:spcBef>
                <a:defRPr/>
              </a:pPr>
              <a:r>
                <a:rPr kumimoji="0" lang="en-US" altLang="ja-JP" sz="1400" kern="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11</a:t>
              </a:r>
              <a:endParaRPr kumimoji="0" lang="ja-JP" altLang="en-US" sz="1400" kern="0"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43" name="正方形/長方形 57"/>
            <p:cNvSpPr/>
            <p:nvPr/>
          </p:nvSpPr>
          <p:spPr>
            <a:xfrm>
              <a:off x="6534599" y="2982074"/>
              <a:ext cx="431134" cy="307777"/>
            </a:xfrm>
            <a:prstGeom prst="rect">
              <a:avLst/>
            </a:prstGeom>
            <a:noFill/>
            <a:ln w="9525">
              <a:noFill/>
              <a:miter lim="800000"/>
              <a:headEnd/>
              <a:tailEnd/>
            </a:ln>
          </p:spPr>
          <p:txBody>
            <a:bodyPr wrap="square">
              <a:spAutoFit/>
            </a:bodyPr>
            <a:lstStyle/>
            <a:p>
              <a:pPr algn="ctr">
                <a:spcBef>
                  <a:spcPct val="50000"/>
                </a:spcBef>
                <a:defRPr/>
              </a:pPr>
              <a:r>
                <a:rPr kumimoji="0" lang="en-US" altLang="ja-JP" sz="1400" kern="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12</a:t>
              </a:r>
              <a:endParaRPr kumimoji="0" lang="ja-JP" altLang="en-US" sz="1400" kern="0"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44" name="正方形/長方形 57"/>
            <p:cNvSpPr/>
            <p:nvPr/>
          </p:nvSpPr>
          <p:spPr>
            <a:xfrm>
              <a:off x="7473275" y="2975835"/>
              <a:ext cx="348797" cy="314016"/>
            </a:xfrm>
            <a:prstGeom prst="rect">
              <a:avLst/>
            </a:prstGeom>
            <a:noFill/>
            <a:ln w="9525">
              <a:noFill/>
              <a:miter lim="800000"/>
              <a:headEnd/>
              <a:tailEnd/>
            </a:ln>
          </p:spPr>
          <p:txBody>
            <a:bodyPr wrap="square">
              <a:spAutoFit/>
            </a:bodyPr>
            <a:lstStyle/>
            <a:p>
              <a:pPr algn="ctr">
                <a:spcBef>
                  <a:spcPct val="50000"/>
                </a:spcBef>
                <a:defRPr/>
              </a:pPr>
              <a:r>
                <a:rPr kumimoji="0" lang="en-US" altLang="ja-JP" sz="1400" kern="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2</a:t>
              </a:r>
              <a:endParaRPr kumimoji="0" lang="ja-JP" altLang="en-US" sz="1400" kern="0"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45" name="正方形/長方形 57"/>
            <p:cNvSpPr/>
            <p:nvPr/>
          </p:nvSpPr>
          <p:spPr>
            <a:xfrm>
              <a:off x="7906362" y="2975835"/>
              <a:ext cx="348797" cy="314016"/>
            </a:xfrm>
            <a:prstGeom prst="rect">
              <a:avLst/>
            </a:prstGeom>
            <a:noFill/>
            <a:ln w="9525">
              <a:noFill/>
              <a:miter lim="800000"/>
              <a:headEnd/>
              <a:tailEnd/>
            </a:ln>
          </p:spPr>
          <p:txBody>
            <a:bodyPr wrap="square">
              <a:spAutoFit/>
            </a:bodyPr>
            <a:lstStyle/>
            <a:p>
              <a:pPr algn="ctr">
                <a:spcBef>
                  <a:spcPct val="50000"/>
                </a:spcBef>
                <a:defRPr/>
              </a:pPr>
              <a:r>
                <a:rPr kumimoji="0" lang="en-US" altLang="ja-JP" sz="1400" kern="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3</a:t>
              </a:r>
              <a:endParaRPr kumimoji="0" lang="ja-JP" altLang="en-US" sz="1400" kern="0"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p:txBody>
        </p:sp>
        <p:cxnSp>
          <p:nvCxnSpPr>
            <p:cNvPr id="46" name="直線コネクタ 45"/>
            <p:cNvCxnSpPr/>
            <p:nvPr/>
          </p:nvCxnSpPr>
          <p:spPr>
            <a:xfrm flipV="1">
              <a:off x="781674" y="3264700"/>
              <a:ext cx="0" cy="367669"/>
            </a:xfrm>
            <a:prstGeom prst="line">
              <a:avLst/>
            </a:prstGeom>
            <a:ln w="19050">
              <a:solidFill>
                <a:schemeClr val="bg2"/>
              </a:solidFill>
              <a:prstDash val="solid"/>
            </a:ln>
          </p:spPr>
          <p:style>
            <a:lnRef idx="1">
              <a:schemeClr val="accent1"/>
            </a:lnRef>
            <a:fillRef idx="0">
              <a:schemeClr val="accent1"/>
            </a:fillRef>
            <a:effectRef idx="0">
              <a:schemeClr val="accent1"/>
            </a:effectRef>
            <a:fontRef idx="minor">
              <a:schemeClr val="tx1"/>
            </a:fontRef>
          </p:style>
        </p:cxnSp>
        <p:cxnSp>
          <p:nvCxnSpPr>
            <p:cNvPr id="47" name="直線コネクタ 46"/>
            <p:cNvCxnSpPr>
              <a:cxnSpLocks/>
            </p:cNvCxnSpPr>
            <p:nvPr/>
          </p:nvCxnSpPr>
          <p:spPr>
            <a:xfrm>
              <a:off x="1701537" y="2943404"/>
              <a:ext cx="0" cy="414814"/>
            </a:xfrm>
            <a:prstGeom prst="line">
              <a:avLst/>
            </a:prstGeom>
            <a:noFill/>
            <a:ln w="9525" cap="flat" cmpd="sng" algn="ctr">
              <a:solidFill>
                <a:schemeClr val="bg1">
                  <a:lumMod val="75000"/>
                </a:schemeClr>
              </a:solidFill>
              <a:prstDash val="solid"/>
              <a:round/>
              <a:headEnd type="none" w="med" len="med"/>
              <a:tailEnd type="stealth" w="med" len="med"/>
            </a:ln>
            <a:effectLst/>
          </p:spPr>
        </p:cxnSp>
        <p:cxnSp>
          <p:nvCxnSpPr>
            <p:cNvPr id="48" name="直線コネクタ 47"/>
            <p:cNvCxnSpPr/>
            <p:nvPr/>
          </p:nvCxnSpPr>
          <p:spPr>
            <a:xfrm flipV="1">
              <a:off x="7423909" y="3264700"/>
              <a:ext cx="0" cy="367669"/>
            </a:xfrm>
            <a:prstGeom prst="line">
              <a:avLst/>
            </a:prstGeom>
            <a:ln w="19050">
              <a:solidFill>
                <a:schemeClr val="bg2"/>
              </a:solidFill>
            </a:ln>
          </p:spPr>
          <p:style>
            <a:lnRef idx="1">
              <a:schemeClr val="accent1"/>
            </a:lnRef>
            <a:fillRef idx="0">
              <a:schemeClr val="accent1"/>
            </a:fillRef>
            <a:effectRef idx="0">
              <a:schemeClr val="accent1"/>
            </a:effectRef>
            <a:fontRef idx="minor">
              <a:schemeClr val="tx1"/>
            </a:fontRef>
          </p:style>
        </p:cxnSp>
        <p:cxnSp>
          <p:nvCxnSpPr>
            <p:cNvPr id="49" name="直線コネクタ 48"/>
            <p:cNvCxnSpPr/>
            <p:nvPr/>
          </p:nvCxnSpPr>
          <p:spPr>
            <a:xfrm flipV="1">
              <a:off x="8307274" y="3264700"/>
              <a:ext cx="0" cy="367669"/>
            </a:xfrm>
            <a:prstGeom prst="line">
              <a:avLst/>
            </a:prstGeom>
            <a:ln w="19050">
              <a:solidFill>
                <a:schemeClr val="bg2"/>
              </a:solidFill>
            </a:ln>
          </p:spPr>
          <p:style>
            <a:lnRef idx="1">
              <a:schemeClr val="accent1"/>
            </a:lnRef>
            <a:fillRef idx="0">
              <a:schemeClr val="accent1"/>
            </a:fillRef>
            <a:effectRef idx="0">
              <a:schemeClr val="accent1"/>
            </a:effectRef>
            <a:fontRef idx="minor">
              <a:schemeClr val="tx1"/>
            </a:fontRef>
          </p:style>
        </p:cxnSp>
      </p:grpSp>
      <p:cxnSp>
        <p:nvCxnSpPr>
          <p:cNvPr id="50" name="直線矢印コネクタ 49"/>
          <p:cNvCxnSpPr>
            <a:cxnSpLocks/>
          </p:cNvCxnSpPr>
          <p:nvPr/>
        </p:nvCxnSpPr>
        <p:spPr>
          <a:xfrm>
            <a:off x="1629811" y="2382662"/>
            <a:ext cx="655532" cy="497446"/>
          </a:xfrm>
          <a:prstGeom prst="straightConnector1">
            <a:avLst/>
          </a:prstGeom>
          <a:noFill/>
          <a:ln w="19050" cap="flat" cmpd="sng" algn="ctr">
            <a:solidFill>
              <a:srgbClr val="FFC000"/>
            </a:solidFill>
            <a:prstDash val="solid"/>
            <a:round/>
            <a:headEnd type="none" w="med" len="med"/>
            <a:tailEnd type="triangle"/>
          </a:ln>
          <a:effectLst/>
        </p:spPr>
      </p:cxnSp>
      <p:cxnSp>
        <p:nvCxnSpPr>
          <p:cNvPr id="51" name="直線矢印コネクタ 50"/>
          <p:cNvCxnSpPr/>
          <p:nvPr/>
        </p:nvCxnSpPr>
        <p:spPr>
          <a:xfrm>
            <a:off x="1559287" y="5670425"/>
            <a:ext cx="5805500" cy="0"/>
          </a:xfrm>
          <a:prstGeom prst="straightConnector1">
            <a:avLst/>
          </a:prstGeom>
          <a:ln w="76200">
            <a:solidFill>
              <a:schemeClr val="accent4"/>
            </a:solidFill>
            <a:headEnd type="triangle" w="sm" len="sm"/>
            <a:tailEnd type="triangle" w="sm" len="sm"/>
          </a:ln>
        </p:spPr>
        <p:style>
          <a:lnRef idx="1">
            <a:schemeClr val="accent1"/>
          </a:lnRef>
          <a:fillRef idx="0">
            <a:schemeClr val="accent1"/>
          </a:fillRef>
          <a:effectRef idx="0">
            <a:schemeClr val="accent1"/>
          </a:effectRef>
          <a:fontRef idx="minor">
            <a:schemeClr val="tx1"/>
          </a:fontRef>
        </p:style>
      </p:cxnSp>
      <p:cxnSp>
        <p:nvCxnSpPr>
          <p:cNvPr id="52" name="直線コネクタ 51"/>
          <p:cNvCxnSpPr>
            <a:cxnSpLocks/>
          </p:cNvCxnSpPr>
          <p:nvPr/>
        </p:nvCxnSpPr>
        <p:spPr>
          <a:xfrm flipV="1">
            <a:off x="1569561" y="2531322"/>
            <a:ext cx="0" cy="3099940"/>
          </a:xfrm>
          <a:prstGeom prst="line">
            <a:avLst/>
          </a:prstGeom>
          <a:ln w="19050">
            <a:solidFill>
              <a:schemeClr val="bg2"/>
            </a:solidFill>
            <a:prstDash val="sysDash"/>
          </a:ln>
        </p:spPr>
        <p:style>
          <a:lnRef idx="1">
            <a:schemeClr val="accent1"/>
          </a:lnRef>
          <a:fillRef idx="0">
            <a:schemeClr val="accent1"/>
          </a:fillRef>
          <a:effectRef idx="0">
            <a:schemeClr val="accent1"/>
          </a:effectRef>
          <a:fontRef idx="minor">
            <a:schemeClr val="tx1"/>
          </a:fontRef>
        </p:style>
      </p:cxnSp>
      <p:sp>
        <p:nvSpPr>
          <p:cNvPr id="53" name="正方形/長方形 57"/>
          <p:cNvSpPr/>
          <p:nvPr/>
        </p:nvSpPr>
        <p:spPr>
          <a:xfrm>
            <a:off x="2374323" y="5718749"/>
            <a:ext cx="3615573" cy="307777"/>
          </a:xfrm>
          <a:prstGeom prst="rect">
            <a:avLst/>
          </a:prstGeom>
          <a:noFill/>
          <a:ln w="9525">
            <a:noFill/>
            <a:miter lim="800000"/>
            <a:headEnd/>
            <a:tailEnd/>
          </a:ln>
        </p:spPr>
        <p:txBody>
          <a:bodyPr wrap="square">
            <a:spAutoFit/>
          </a:bodyPr>
          <a:lstStyle/>
          <a:p>
            <a:pPr algn="ctr">
              <a:defRPr/>
            </a:pPr>
            <a:r>
              <a:rPr kumimoji="0" lang="ja-JP" altLang="en-US" sz="1400" kern="0" dirty="0">
                <a:solidFill>
                  <a:srgbClr val="000000"/>
                </a:solidFill>
                <a:latin typeface="ＭＳ ゴシック" panose="020B0609070205080204" pitchFamily="49" charset="-128"/>
                <a:ea typeface="ＭＳ ゴシック" panose="020B0609070205080204" pitchFamily="49" charset="-128"/>
                <a:cs typeface="Meiryo UI" panose="020B0604030504040204" pitchFamily="50" charset="-128"/>
              </a:rPr>
              <a:t>補助対象期間（事業者登録～業務完了）</a:t>
            </a:r>
          </a:p>
        </p:txBody>
      </p:sp>
      <p:cxnSp>
        <p:nvCxnSpPr>
          <p:cNvPr id="54" name="直線コネクタ 53"/>
          <p:cNvCxnSpPr>
            <a:cxnSpLocks/>
          </p:cNvCxnSpPr>
          <p:nvPr/>
        </p:nvCxnSpPr>
        <p:spPr>
          <a:xfrm flipV="1">
            <a:off x="7392328" y="3308723"/>
            <a:ext cx="0" cy="2322539"/>
          </a:xfrm>
          <a:prstGeom prst="line">
            <a:avLst/>
          </a:prstGeom>
          <a:ln w="19050">
            <a:solidFill>
              <a:schemeClr val="bg2"/>
            </a:solidFill>
            <a:prstDash val="sysDash"/>
          </a:ln>
        </p:spPr>
        <p:style>
          <a:lnRef idx="1">
            <a:schemeClr val="accent1"/>
          </a:lnRef>
          <a:fillRef idx="0">
            <a:schemeClr val="accent1"/>
          </a:fillRef>
          <a:effectRef idx="0">
            <a:schemeClr val="accent1"/>
          </a:effectRef>
          <a:fontRef idx="minor">
            <a:schemeClr val="tx1"/>
          </a:fontRef>
        </p:style>
      </p:cxnSp>
      <p:sp>
        <p:nvSpPr>
          <p:cNvPr id="55" name="正方形/長方形 57"/>
          <p:cNvSpPr/>
          <p:nvPr/>
        </p:nvSpPr>
        <p:spPr>
          <a:xfrm>
            <a:off x="6695848" y="2801786"/>
            <a:ext cx="1597453" cy="553998"/>
          </a:xfrm>
          <a:prstGeom prst="rect">
            <a:avLst/>
          </a:prstGeom>
          <a:noFill/>
          <a:ln w="9525">
            <a:noFill/>
            <a:miter lim="800000"/>
            <a:headEnd/>
            <a:tailEnd/>
          </a:ln>
        </p:spPr>
        <p:txBody>
          <a:bodyPr wrap="square">
            <a:spAutoFit/>
          </a:bodyPr>
          <a:lstStyle/>
          <a:p>
            <a:pPr algn="ctr">
              <a:defRPr/>
            </a:pPr>
            <a:r>
              <a:rPr kumimoji="0" lang="ja-JP" altLang="en-US" sz="1600" kern="0" dirty="0">
                <a:solidFill>
                  <a:srgbClr val="FFC000"/>
                </a:solidFill>
                <a:latin typeface="Meiryo UI" panose="020B0604030504040204" pitchFamily="50" charset="-128"/>
                <a:ea typeface="Meiryo UI" panose="020B0604030504040204" pitchFamily="50" charset="-128"/>
                <a:cs typeface="Meiryo UI" panose="020B0604030504040204" pitchFamily="50" charset="-128"/>
              </a:rPr>
              <a:t>●</a:t>
            </a:r>
            <a:endParaRPr kumimoji="0" lang="en-US" altLang="ja-JP" sz="1600" kern="0" dirty="0">
              <a:solidFill>
                <a:srgbClr val="FFC000"/>
              </a:solidFill>
              <a:latin typeface="Meiryo UI" panose="020B0604030504040204" pitchFamily="50" charset="-128"/>
              <a:ea typeface="Meiryo UI" panose="020B0604030504040204" pitchFamily="50" charset="-128"/>
              <a:cs typeface="Meiryo UI" panose="020B0604030504040204" pitchFamily="50" charset="-128"/>
            </a:endParaRPr>
          </a:p>
          <a:p>
            <a:pPr algn="ctr">
              <a:defRPr/>
            </a:pPr>
            <a:r>
              <a:rPr kumimoji="0" lang="ja-JP" altLang="en-US" sz="1400" b="1" kern="0" dirty="0">
                <a:latin typeface="ＭＳ ゴシック" panose="020B0609070205080204" pitchFamily="49" charset="-128"/>
                <a:ea typeface="ＭＳ ゴシック" panose="020B0609070205080204" pitchFamily="49" charset="-128"/>
                <a:cs typeface="Meiryo UI" panose="020B0604030504040204" pitchFamily="50" charset="-128"/>
              </a:rPr>
              <a:t>完了実績報告</a:t>
            </a:r>
          </a:p>
        </p:txBody>
      </p:sp>
      <p:sp>
        <p:nvSpPr>
          <p:cNvPr id="56" name="正方形/長方形 57"/>
          <p:cNvSpPr/>
          <p:nvPr/>
        </p:nvSpPr>
        <p:spPr>
          <a:xfrm>
            <a:off x="778401" y="2150187"/>
            <a:ext cx="1595922" cy="338554"/>
          </a:xfrm>
          <a:prstGeom prst="rect">
            <a:avLst/>
          </a:prstGeom>
          <a:noFill/>
          <a:ln w="9525">
            <a:noFill/>
            <a:miter lim="800000"/>
            <a:headEnd/>
            <a:tailEnd/>
          </a:ln>
        </p:spPr>
        <p:txBody>
          <a:bodyPr wrap="square">
            <a:spAutoFit/>
          </a:bodyPr>
          <a:lstStyle/>
          <a:p>
            <a:pPr algn="ctr">
              <a:defRPr/>
            </a:pPr>
            <a:r>
              <a:rPr kumimoji="0" lang="ja-JP" altLang="en-US" sz="1600" kern="0" dirty="0">
                <a:solidFill>
                  <a:srgbClr val="FFC000"/>
                </a:solidFill>
                <a:latin typeface="Meiryo UI" panose="020B0604030504040204" pitchFamily="50" charset="-128"/>
                <a:ea typeface="Meiryo UI" panose="020B0604030504040204" pitchFamily="50" charset="-128"/>
                <a:cs typeface="Meiryo UI" panose="020B0604030504040204" pitchFamily="50" charset="-128"/>
              </a:rPr>
              <a:t>●</a:t>
            </a:r>
            <a:endParaRPr kumimoji="0" lang="en-US" altLang="ja-JP" sz="1600" kern="0" dirty="0">
              <a:solidFill>
                <a:srgbClr val="FFC000"/>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57" name="正方形/長方形 57"/>
          <p:cNvSpPr/>
          <p:nvPr/>
        </p:nvSpPr>
        <p:spPr>
          <a:xfrm>
            <a:off x="180461" y="1751226"/>
            <a:ext cx="1753264" cy="307777"/>
          </a:xfrm>
          <a:prstGeom prst="rect">
            <a:avLst/>
          </a:prstGeom>
          <a:noFill/>
          <a:ln w="9525">
            <a:noFill/>
            <a:miter lim="800000"/>
            <a:headEnd/>
            <a:tailEnd/>
          </a:ln>
        </p:spPr>
        <p:txBody>
          <a:bodyPr wrap="square">
            <a:spAutoFit/>
          </a:bodyPr>
          <a:lstStyle/>
          <a:p>
            <a:pPr algn="ctr">
              <a:defRPr/>
            </a:pPr>
            <a:r>
              <a:rPr kumimoji="0" lang="ja-JP" altLang="en-US" sz="1400" b="1" kern="0" dirty="0">
                <a:solidFill>
                  <a:srgbClr val="000000"/>
                </a:solidFill>
                <a:latin typeface="ＭＳ ゴシック" panose="020B0609070205080204" pitchFamily="49" charset="-128"/>
                <a:ea typeface="ＭＳ ゴシック" panose="020B0609070205080204" pitchFamily="49" charset="-128"/>
                <a:cs typeface="Meiryo UI" panose="020B0604030504040204" pitchFamily="50" charset="-128"/>
              </a:rPr>
              <a:t>代表事業者 登録</a:t>
            </a:r>
          </a:p>
        </p:txBody>
      </p:sp>
      <p:grpSp>
        <p:nvGrpSpPr>
          <p:cNvPr id="58" name="グループ化 57"/>
          <p:cNvGrpSpPr/>
          <p:nvPr/>
        </p:nvGrpSpPr>
        <p:grpSpPr>
          <a:xfrm>
            <a:off x="6927012" y="2032510"/>
            <a:ext cx="1692042" cy="831541"/>
            <a:chOff x="6891618" y="5109758"/>
            <a:chExt cx="1692042" cy="831541"/>
          </a:xfrm>
        </p:grpSpPr>
        <p:sp>
          <p:nvSpPr>
            <p:cNvPr id="59" name="正方形/長方形 57"/>
            <p:cNvSpPr/>
            <p:nvPr/>
          </p:nvSpPr>
          <p:spPr>
            <a:xfrm>
              <a:off x="6891618" y="5109758"/>
              <a:ext cx="1692042" cy="738664"/>
            </a:xfrm>
            <a:prstGeom prst="rect">
              <a:avLst/>
            </a:prstGeom>
            <a:noFill/>
            <a:ln w="28575">
              <a:solidFill>
                <a:srgbClr val="C00000"/>
              </a:solidFill>
              <a:prstDash val="sysDot"/>
              <a:miter lim="800000"/>
              <a:headEnd/>
              <a:tailEnd/>
            </a:ln>
          </p:spPr>
          <p:txBody>
            <a:bodyPr wrap="square">
              <a:spAutoFit/>
            </a:bodyPr>
            <a:lstStyle/>
            <a:p>
              <a:pPr>
                <a:defRPr/>
              </a:pPr>
              <a:r>
                <a:rPr kumimoji="0" lang="ja-JP" altLang="en-US" sz="1200" kern="0" dirty="0">
                  <a:solidFill>
                    <a:srgbClr val="000000"/>
                  </a:solidFill>
                  <a:latin typeface="ＭＳ ゴシック" panose="020B0609070205080204" pitchFamily="49" charset="-128"/>
                  <a:ea typeface="ＭＳ ゴシック" panose="020B0609070205080204" pitchFamily="49" charset="-128"/>
                  <a:cs typeface="Meiryo UI" panose="020B0604030504040204" pitchFamily="50" charset="-128"/>
                </a:rPr>
                <a:t> </a:t>
              </a:r>
              <a:r>
                <a:rPr kumimoji="0" lang="ja-JP" altLang="en-US" sz="1400" kern="0" dirty="0">
                  <a:solidFill>
                    <a:srgbClr val="000000"/>
                  </a:solidFill>
                  <a:latin typeface="ＭＳ ゴシック" panose="020B0609070205080204" pitchFamily="49" charset="-128"/>
                  <a:ea typeface="ＭＳ ゴシック" panose="020B0609070205080204" pitchFamily="49" charset="-128"/>
                  <a:cs typeface="Meiryo UI" panose="020B0604030504040204" pitchFamily="50" charset="-128"/>
                </a:rPr>
                <a:t>設計</a:t>
              </a:r>
              <a:r>
                <a:rPr kumimoji="0" lang="en-US" altLang="ja-JP" sz="1400" kern="0" dirty="0">
                  <a:solidFill>
                    <a:srgbClr val="000000"/>
                  </a:solidFill>
                  <a:latin typeface="ＭＳ ゴシック" panose="020B0609070205080204" pitchFamily="49" charset="-128"/>
                  <a:ea typeface="ＭＳ ゴシック" panose="020B0609070205080204" pitchFamily="49" charset="-128"/>
                  <a:cs typeface="Meiryo UI" panose="020B0604030504040204" pitchFamily="50" charset="-128"/>
                </a:rPr>
                <a:t>BIM</a:t>
              </a:r>
              <a:r>
                <a:rPr kumimoji="0" lang="ja-JP" altLang="en-US" sz="1400" kern="0" dirty="0">
                  <a:solidFill>
                    <a:srgbClr val="000000"/>
                  </a:solidFill>
                  <a:latin typeface="ＭＳ ゴシック" panose="020B0609070205080204" pitchFamily="49" charset="-128"/>
                  <a:ea typeface="ＭＳ ゴシック" panose="020B0609070205080204" pitchFamily="49" charset="-128"/>
                  <a:cs typeface="Meiryo UI" panose="020B0604030504040204" pitchFamily="50" charset="-128"/>
                </a:rPr>
                <a:t>モデル／</a:t>
              </a:r>
              <a:endParaRPr kumimoji="0" lang="en-US" altLang="ja-JP" sz="1400" kern="0" dirty="0">
                <a:solidFill>
                  <a:srgbClr val="000000"/>
                </a:solidFill>
                <a:latin typeface="ＭＳ ゴシック" panose="020B0609070205080204" pitchFamily="49" charset="-128"/>
                <a:ea typeface="ＭＳ ゴシック" panose="020B0609070205080204" pitchFamily="49" charset="-128"/>
                <a:cs typeface="Meiryo UI" panose="020B0604030504040204" pitchFamily="50" charset="-128"/>
              </a:endParaRPr>
            </a:p>
            <a:p>
              <a:pPr>
                <a:defRPr/>
              </a:pPr>
              <a:r>
                <a:rPr kumimoji="0" lang="ja-JP" altLang="en-US" sz="1400" kern="0" dirty="0">
                  <a:solidFill>
                    <a:srgbClr val="000000"/>
                  </a:solidFill>
                  <a:latin typeface="ＭＳ ゴシック" panose="020B0609070205080204" pitchFamily="49" charset="-128"/>
                  <a:ea typeface="ＭＳ ゴシック" panose="020B0609070205080204" pitchFamily="49" charset="-128"/>
                  <a:cs typeface="Meiryo UI" panose="020B0604030504040204" pitchFamily="50" charset="-128"/>
                </a:rPr>
                <a:t> 施工</a:t>
              </a:r>
              <a:r>
                <a:rPr kumimoji="0" lang="en-US" altLang="ja-JP" sz="1400" kern="0" dirty="0">
                  <a:solidFill>
                    <a:srgbClr val="000000"/>
                  </a:solidFill>
                  <a:latin typeface="ＭＳ ゴシック" panose="020B0609070205080204" pitchFamily="49" charset="-128"/>
                  <a:ea typeface="ＭＳ ゴシック" panose="020B0609070205080204" pitchFamily="49" charset="-128"/>
                  <a:cs typeface="Meiryo UI" panose="020B0604030504040204" pitchFamily="50" charset="-128"/>
                </a:rPr>
                <a:t>BIM</a:t>
              </a:r>
              <a:r>
                <a:rPr kumimoji="0" lang="ja-JP" altLang="en-US" sz="1400" kern="0" dirty="0">
                  <a:solidFill>
                    <a:srgbClr val="000000"/>
                  </a:solidFill>
                  <a:latin typeface="ＭＳ ゴシック" panose="020B0609070205080204" pitchFamily="49" charset="-128"/>
                  <a:ea typeface="ＭＳ ゴシック" panose="020B0609070205080204" pitchFamily="49" charset="-128"/>
                  <a:cs typeface="Meiryo UI" panose="020B0604030504040204" pitchFamily="50" charset="-128"/>
                </a:rPr>
                <a:t>モデル</a:t>
              </a:r>
              <a:endParaRPr kumimoji="0" lang="en-US" altLang="ja-JP" sz="1400" kern="0" dirty="0">
                <a:solidFill>
                  <a:srgbClr val="000000"/>
                </a:solidFill>
                <a:latin typeface="ＭＳ ゴシック" panose="020B0609070205080204" pitchFamily="49" charset="-128"/>
                <a:ea typeface="ＭＳ ゴシック" panose="020B0609070205080204" pitchFamily="49" charset="-128"/>
                <a:cs typeface="Meiryo UI" panose="020B0604030504040204" pitchFamily="50" charset="-128"/>
              </a:endParaRPr>
            </a:p>
            <a:p>
              <a:pPr algn="ctr">
                <a:defRPr/>
              </a:pPr>
              <a:r>
                <a:rPr kumimoji="0" lang="ja-JP" altLang="en-US" sz="1400" kern="0" dirty="0">
                  <a:solidFill>
                    <a:srgbClr val="000000"/>
                  </a:solidFill>
                  <a:latin typeface="ＭＳ ゴシック" panose="020B0609070205080204" pitchFamily="49" charset="-128"/>
                  <a:ea typeface="ＭＳ ゴシック" panose="020B0609070205080204" pitchFamily="49" charset="-128"/>
                  <a:cs typeface="Meiryo UI" panose="020B0604030504040204" pitchFamily="50" charset="-128"/>
                </a:rPr>
                <a:t>出来高確認</a:t>
              </a:r>
            </a:p>
          </p:txBody>
        </p:sp>
        <p:cxnSp>
          <p:nvCxnSpPr>
            <p:cNvPr id="60" name="直線コネクタ 59"/>
            <p:cNvCxnSpPr>
              <a:cxnSpLocks/>
              <a:stCxn id="59" idx="2"/>
            </p:cNvCxnSpPr>
            <p:nvPr/>
          </p:nvCxnSpPr>
          <p:spPr>
            <a:xfrm flipH="1">
              <a:off x="7416713" y="5848422"/>
              <a:ext cx="320926" cy="92877"/>
            </a:xfrm>
            <a:prstGeom prst="line">
              <a:avLst/>
            </a:prstGeom>
            <a:noFill/>
            <a:ln w="19050" cap="flat" cmpd="sng" algn="ctr">
              <a:solidFill>
                <a:srgbClr val="C00000"/>
              </a:solidFill>
              <a:prstDash val="sysDot"/>
              <a:round/>
              <a:headEnd type="none" w="med" len="med"/>
              <a:tailEnd type="none" w="med" len="med"/>
            </a:ln>
            <a:effectLst/>
          </p:spPr>
        </p:cxnSp>
      </p:grpSp>
      <p:sp>
        <p:nvSpPr>
          <p:cNvPr id="61" name="正方形/長方形 57">
            <a:extLst>
              <a:ext uri="{FF2B5EF4-FFF2-40B4-BE49-F238E27FC236}">
                <a16:creationId xmlns:a16="http://schemas.microsoft.com/office/drawing/2014/main" id="{487DF223-A973-A99D-04A2-049E986186B8}"/>
              </a:ext>
            </a:extLst>
          </p:cNvPr>
          <p:cNvSpPr/>
          <p:nvPr/>
        </p:nvSpPr>
        <p:spPr>
          <a:xfrm>
            <a:off x="4631211" y="4287343"/>
            <a:ext cx="946775" cy="307777"/>
          </a:xfrm>
          <a:prstGeom prst="rect">
            <a:avLst/>
          </a:prstGeom>
          <a:noFill/>
          <a:ln w="9525">
            <a:noFill/>
            <a:miter lim="800000"/>
            <a:headEnd/>
            <a:tailEnd/>
          </a:ln>
        </p:spPr>
        <p:txBody>
          <a:bodyPr wrap="square">
            <a:spAutoFit/>
          </a:bodyPr>
          <a:lstStyle/>
          <a:p>
            <a:pPr algn="ctr">
              <a:defRPr/>
            </a:pPr>
            <a:r>
              <a:rPr kumimoji="0" lang="ja-JP" altLang="en-US" sz="1400" kern="0" dirty="0">
                <a:solidFill>
                  <a:srgbClr val="000000"/>
                </a:solidFill>
                <a:latin typeface="ＭＳ ゴシック" panose="020B0609070205080204" pitchFamily="49" charset="-128"/>
                <a:ea typeface="ＭＳ ゴシック" panose="020B0609070205080204" pitchFamily="49" charset="-128"/>
                <a:cs typeface="Meiryo UI" panose="020B0604030504040204" pitchFamily="50" charset="-128"/>
              </a:rPr>
              <a:t>事業期間</a:t>
            </a:r>
            <a:endParaRPr kumimoji="0" lang="en-US" altLang="ja-JP" sz="1400" kern="0" dirty="0">
              <a:solidFill>
                <a:srgbClr val="000000"/>
              </a:solidFill>
              <a:latin typeface="ＭＳ ゴシック" panose="020B0609070205080204" pitchFamily="49" charset="-128"/>
              <a:ea typeface="ＭＳ ゴシック" panose="020B0609070205080204" pitchFamily="49" charset="-128"/>
              <a:cs typeface="Meiryo UI" panose="020B0604030504040204" pitchFamily="50" charset="-128"/>
            </a:endParaRPr>
          </a:p>
        </p:txBody>
      </p:sp>
      <p:sp>
        <p:nvSpPr>
          <p:cNvPr id="62" name="正方形/長方形 57">
            <a:extLst>
              <a:ext uri="{FF2B5EF4-FFF2-40B4-BE49-F238E27FC236}">
                <a16:creationId xmlns:a16="http://schemas.microsoft.com/office/drawing/2014/main" id="{B0FBABD4-9192-08D6-4635-83EF9B909BF4}"/>
              </a:ext>
            </a:extLst>
          </p:cNvPr>
          <p:cNvSpPr/>
          <p:nvPr/>
        </p:nvSpPr>
        <p:spPr>
          <a:xfrm>
            <a:off x="3066720" y="4071899"/>
            <a:ext cx="1595922" cy="769441"/>
          </a:xfrm>
          <a:prstGeom prst="rect">
            <a:avLst/>
          </a:prstGeom>
          <a:noFill/>
          <a:ln w="9525">
            <a:noFill/>
            <a:miter lim="800000"/>
            <a:headEnd/>
            <a:tailEnd/>
          </a:ln>
        </p:spPr>
        <p:txBody>
          <a:bodyPr wrap="square">
            <a:spAutoFit/>
          </a:bodyPr>
          <a:lstStyle/>
          <a:p>
            <a:pPr algn="ctr">
              <a:defRPr/>
            </a:pPr>
            <a:r>
              <a:rPr kumimoji="0" lang="ja-JP" altLang="en-US" sz="1600" kern="0"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a:t>
            </a:r>
            <a:endParaRPr kumimoji="0" lang="en-US" altLang="ja-JP" sz="1600" kern="0" dirty="0">
              <a:solidFill>
                <a:srgbClr val="FF0000"/>
              </a:solidFill>
              <a:latin typeface="Meiryo UI" panose="020B0604030504040204" pitchFamily="50" charset="-128"/>
              <a:ea typeface="Meiryo UI" panose="020B0604030504040204" pitchFamily="50" charset="-128"/>
              <a:cs typeface="Meiryo UI" panose="020B0604030504040204" pitchFamily="50" charset="-128"/>
            </a:endParaRPr>
          </a:p>
          <a:p>
            <a:pPr algn="ctr">
              <a:defRPr/>
            </a:pPr>
            <a:r>
              <a:rPr kumimoji="0" lang="ja-JP" altLang="en-US" sz="1400" kern="0" dirty="0">
                <a:solidFill>
                  <a:srgbClr val="000000"/>
                </a:solidFill>
                <a:latin typeface="ＭＳ ゴシック" panose="020B0609070205080204" pitchFamily="49" charset="-128"/>
                <a:ea typeface="ＭＳ ゴシック" panose="020B0609070205080204" pitchFamily="49" charset="-128"/>
                <a:cs typeface="Meiryo UI" panose="020B0604030504040204" pitchFamily="50" charset="-128"/>
              </a:rPr>
              <a:t>交付申請</a:t>
            </a:r>
            <a:endParaRPr kumimoji="0" lang="en-US" altLang="ja-JP" sz="1400" kern="0" dirty="0">
              <a:solidFill>
                <a:srgbClr val="000000"/>
              </a:solidFill>
              <a:latin typeface="ＭＳ ゴシック" panose="020B0609070205080204" pitchFamily="49" charset="-128"/>
              <a:ea typeface="ＭＳ ゴシック" panose="020B0609070205080204" pitchFamily="49" charset="-128"/>
              <a:cs typeface="Meiryo UI" panose="020B0604030504040204" pitchFamily="50" charset="-128"/>
            </a:endParaRPr>
          </a:p>
          <a:p>
            <a:pPr algn="ctr">
              <a:defRPr/>
            </a:pPr>
            <a:r>
              <a:rPr kumimoji="0" lang="ja-JP" altLang="en-US" sz="1400" kern="0" dirty="0">
                <a:solidFill>
                  <a:srgbClr val="000000"/>
                </a:solidFill>
                <a:latin typeface="ＭＳ ゴシック" panose="020B0609070205080204" pitchFamily="49" charset="-128"/>
                <a:ea typeface="ＭＳ ゴシック" panose="020B0609070205080204" pitchFamily="49" charset="-128"/>
                <a:cs typeface="Meiryo UI" panose="020B0604030504040204" pitchFamily="50" charset="-128"/>
              </a:rPr>
              <a:t>（随時）</a:t>
            </a:r>
          </a:p>
        </p:txBody>
      </p:sp>
      <p:sp>
        <p:nvSpPr>
          <p:cNvPr id="63" name="正方形/長方形 57">
            <a:extLst>
              <a:ext uri="{FF2B5EF4-FFF2-40B4-BE49-F238E27FC236}">
                <a16:creationId xmlns:a16="http://schemas.microsoft.com/office/drawing/2014/main" id="{0343DAC2-B2B9-D94A-CBE4-4A53C497A511}"/>
              </a:ext>
            </a:extLst>
          </p:cNvPr>
          <p:cNvSpPr/>
          <p:nvPr/>
        </p:nvSpPr>
        <p:spPr>
          <a:xfrm>
            <a:off x="7843538" y="4042961"/>
            <a:ext cx="1597453" cy="338554"/>
          </a:xfrm>
          <a:prstGeom prst="rect">
            <a:avLst/>
          </a:prstGeom>
          <a:noFill/>
          <a:ln w="9525">
            <a:noFill/>
            <a:miter lim="800000"/>
            <a:headEnd/>
            <a:tailEnd/>
          </a:ln>
        </p:spPr>
        <p:txBody>
          <a:bodyPr wrap="square">
            <a:spAutoFit/>
          </a:bodyPr>
          <a:lstStyle/>
          <a:p>
            <a:pPr>
              <a:defRPr/>
            </a:pPr>
            <a:r>
              <a:rPr kumimoji="0" lang="ja-JP" altLang="en-US" sz="1600" kern="0"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a:t>
            </a:r>
            <a:r>
              <a:rPr kumimoji="0" lang="ja-JP" altLang="en-US" sz="1400" kern="0" dirty="0">
                <a:solidFill>
                  <a:srgbClr val="000000"/>
                </a:solidFill>
                <a:latin typeface="ＭＳ ゴシック" panose="020B0609070205080204" pitchFamily="49" charset="-128"/>
                <a:ea typeface="ＭＳ ゴシック" panose="020B0609070205080204" pitchFamily="49" charset="-128"/>
                <a:cs typeface="Meiryo UI" panose="020B0604030504040204" pitchFamily="50" charset="-128"/>
              </a:rPr>
              <a:t>補助金交付</a:t>
            </a:r>
          </a:p>
        </p:txBody>
      </p:sp>
      <p:cxnSp>
        <p:nvCxnSpPr>
          <p:cNvPr id="64" name="直線矢印コネクタ 63">
            <a:extLst>
              <a:ext uri="{FF2B5EF4-FFF2-40B4-BE49-F238E27FC236}">
                <a16:creationId xmlns:a16="http://schemas.microsoft.com/office/drawing/2014/main" id="{7DA5CA27-47AE-AB9A-398B-F853E971601F}"/>
              </a:ext>
            </a:extLst>
          </p:cNvPr>
          <p:cNvCxnSpPr>
            <a:cxnSpLocks/>
          </p:cNvCxnSpPr>
          <p:nvPr/>
        </p:nvCxnSpPr>
        <p:spPr>
          <a:xfrm>
            <a:off x="3979154" y="4243709"/>
            <a:ext cx="3311618" cy="0"/>
          </a:xfrm>
          <a:prstGeom prst="straightConnector1">
            <a:avLst/>
          </a:prstGeom>
          <a:ln w="76200">
            <a:solidFill>
              <a:srgbClr val="FF0000"/>
            </a:solidFill>
            <a:headEnd type="triangle" w="sm" len="sm"/>
            <a:tailEnd type="triangle" w="sm" len="sm"/>
          </a:ln>
        </p:spPr>
        <p:style>
          <a:lnRef idx="1">
            <a:schemeClr val="accent1"/>
          </a:lnRef>
          <a:fillRef idx="0">
            <a:schemeClr val="accent1"/>
          </a:fillRef>
          <a:effectRef idx="0">
            <a:schemeClr val="accent1"/>
          </a:effectRef>
          <a:fontRef idx="minor">
            <a:schemeClr val="tx1"/>
          </a:fontRef>
        </p:style>
      </p:cxnSp>
      <p:sp>
        <p:nvSpPr>
          <p:cNvPr id="65" name="正方形/長方形 57">
            <a:extLst>
              <a:ext uri="{FF2B5EF4-FFF2-40B4-BE49-F238E27FC236}">
                <a16:creationId xmlns:a16="http://schemas.microsoft.com/office/drawing/2014/main" id="{B65D4723-DEAF-8DD9-571E-088C4CB98F70}"/>
              </a:ext>
            </a:extLst>
          </p:cNvPr>
          <p:cNvSpPr/>
          <p:nvPr/>
        </p:nvSpPr>
        <p:spPr>
          <a:xfrm>
            <a:off x="6695853" y="4044809"/>
            <a:ext cx="1603272" cy="553998"/>
          </a:xfrm>
          <a:prstGeom prst="rect">
            <a:avLst/>
          </a:prstGeom>
          <a:noFill/>
          <a:ln w="9525">
            <a:noFill/>
            <a:miter lim="800000"/>
            <a:headEnd/>
            <a:tailEnd/>
          </a:ln>
        </p:spPr>
        <p:txBody>
          <a:bodyPr wrap="square">
            <a:spAutoFit/>
          </a:bodyPr>
          <a:lstStyle/>
          <a:p>
            <a:pPr algn="ctr">
              <a:defRPr/>
            </a:pPr>
            <a:r>
              <a:rPr kumimoji="0" lang="ja-JP" altLang="en-US" sz="1600" kern="0"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a:t>
            </a:r>
            <a:endParaRPr kumimoji="0" lang="en-US" altLang="ja-JP" sz="1600" kern="0" dirty="0">
              <a:solidFill>
                <a:srgbClr val="FF0000"/>
              </a:solidFill>
              <a:latin typeface="Meiryo UI" panose="020B0604030504040204" pitchFamily="50" charset="-128"/>
              <a:ea typeface="Meiryo UI" panose="020B0604030504040204" pitchFamily="50" charset="-128"/>
              <a:cs typeface="Meiryo UI" panose="020B0604030504040204" pitchFamily="50" charset="-128"/>
            </a:endParaRPr>
          </a:p>
          <a:p>
            <a:pPr algn="ctr">
              <a:defRPr/>
            </a:pPr>
            <a:r>
              <a:rPr kumimoji="0" lang="ja-JP" altLang="en-US" sz="1400" b="1" kern="0" dirty="0">
                <a:latin typeface="ＭＳ ゴシック" panose="020B0609070205080204" pitchFamily="49" charset="-128"/>
                <a:ea typeface="ＭＳ ゴシック" panose="020B0609070205080204" pitchFamily="49" charset="-128"/>
                <a:cs typeface="Meiryo UI" panose="020B0604030504040204" pitchFamily="50" charset="-128"/>
              </a:rPr>
              <a:t>完了実績報告</a:t>
            </a:r>
          </a:p>
        </p:txBody>
      </p:sp>
      <p:sp>
        <p:nvSpPr>
          <p:cNvPr id="66" name="正方形/長方形 57">
            <a:extLst>
              <a:ext uri="{FF2B5EF4-FFF2-40B4-BE49-F238E27FC236}">
                <a16:creationId xmlns:a16="http://schemas.microsoft.com/office/drawing/2014/main" id="{722B7817-9885-6D1F-D210-43D838AA8F5E}"/>
              </a:ext>
            </a:extLst>
          </p:cNvPr>
          <p:cNvSpPr/>
          <p:nvPr/>
        </p:nvSpPr>
        <p:spPr>
          <a:xfrm>
            <a:off x="72402" y="2930922"/>
            <a:ext cx="1852452" cy="830997"/>
          </a:xfrm>
          <a:prstGeom prst="rect">
            <a:avLst/>
          </a:prstGeom>
          <a:noFill/>
          <a:ln w="9525">
            <a:solidFill>
              <a:schemeClr val="tx1"/>
            </a:solidFill>
            <a:miter lim="800000"/>
            <a:headEnd/>
            <a:tailEnd/>
          </a:ln>
        </p:spPr>
        <p:txBody>
          <a:bodyPr wrap="square">
            <a:spAutoFit/>
          </a:bodyPr>
          <a:lstStyle/>
          <a:p>
            <a:pPr algn="ctr">
              <a:defRPr/>
            </a:pPr>
            <a:r>
              <a:rPr kumimoji="0" lang="en-US" altLang="ja-JP" sz="1600" b="1" kern="0" dirty="0">
                <a:latin typeface="ＭＳ ゴシック" panose="020B0609070205080204" pitchFamily="49" charset="-128"/>
                <a:ea typeface="ＭＳ ゴシック" panose="020B0609070205080204" pitchFamily="49" charset="-128"/>
                <a:cs typeface="Meiryo UI" panose="020B0604030504040204" pitchFamily="50" charset="-128"/>
              </a:rPr>
              <a:t>R5</a:t>
            </a:r>
            <a:r>
              <a:rPr kumimoji="0" lang="ja-JP" altLang="en-US" sz="1600" b="1" kern="0" dirty="0">
                <a:latin typeface="ＭＳ ゴシック" panose="020B0609070205080204" pitchFamily="49" charset="-128"/>
                <a:ea typeface="ＭＳ ゴシック" panose="020B0609070205080204" pitchFamily="49" charset="-128"/>
                <a:cs typeface="Meiryo UI" panose="020B0604030504040204" pitchFamily="50" charset="-128"/>
              </a:rPr>
              <a:t>年度補正予算で新たに申請するプロジェクトの場合</a:t>
            </a:r>
          </a:p>
        </p:txBody>
      </p:sp>
      <p:sp>
        <p:nvSpPr>
          <p:cNvPr id="67" name="正方形/長方形 57">
            <a:extLst>
              <a:ext uri="{FF2B5EF4-FFF2-40B4-BE49-F238E27FC236}">
                <a16:creationId xmlns:a16="http://schemas.microsoft.com/office/drawing/2014/main" id="{9C0C2DAF-1F36-62CC-83F2-BC664A3741AB}"/>
              </a:ext>
            </a:extLst>
          </p:cNvPr>
          <p:cNvSpPr/>
          <p:nvPr/>
        </p:nvSpPr>
        <p:spPr>
          <a:xfrm>
            <a:off x="72402" y="4198485"/>
            <a:ext cx="1852452" cy="830997"/>
          </a:xfrm>
          <a:prstGeom prst="rect">
            <a:avLst/>
          </a:prstGeom>
          <a:noFill/>
          <a:ln w="9525">
            <a:solidFill>
              <a:schemeClr val="tx1"/>
            </a:solidFill>
            <a:miter lim="800000"/>
            <a:headEnd/>
            <a:tailEnd/>
          </a:ln>
        </p:spPr>
        <p:txBody>
          <a:bodyPr wrap="square">
            <a:spAutoFit/>
          </a:bodyPr>
          <a:lstStyle/>
          <a:p>
            <a:pPr algn="ctr">
              <a:defRPr/>
            </a:pPr>
            <a:r>
              <a:rPr kumimoji="0" lang="en-US" altLang="ja-JP" sz="1600" b="1" kern="0" dirty="0">
                <a:solidFill>
                  <a:srgbClr val="FF0000"/>
                </a:solidFill>
                <a:latin typeface="ＭＳ ゴシック" panose="020B0609070205080204" pitchFamily="49" charset="-128"/>
                <a:ea typeface="ＭＳ ゴシック" panose="020B0609070205080204" pitchFamily="49" charset="-128"/>
                <a:cs typeface="Meiryo UI" panose="020B0604030504040204" pitchFamily="50" charset="-128"/>
              </a:rPr>
              <a:t>R4</a:t>
            </a:r>
            <a:r>
              <a:rPr kumimoji="0" lang="ja-JP" altLang="en-US" sz="1600" b="1" kern="0" dirty="0">
                <a:solidFill>
                  <a:srgbClr val="FF0000"/>
                </a:solidFill>
                <a:latin typeface="ＭＳ ゴシック" panose="020B0609070205080204" pitchFamily="49" charset="-128"/>
                <a:ea typeface="ＭＳ ゴシック" panose="020B0609070205080204" pitchFamily="49" charset="-128"/>
                <a:cs typeface="Meiryo UI" panose="020B0604030504040204" pitchFamily="50" charset="-128"/>
              </a:rPr>
              <a:t>年度補正予算で支援</a:t>
            </a:r>
            <a:r>
              <a:rPr kumimoji="0" lang="ja-JP" altLang="en-US" sz="1600" b="1" kern="0" dirty="0" smtClean="0">
                <a:solidFill>
                  <a:srgbClr val="FF0000"/>
                </a:solidFill>
                <a:latin typeface="ＭＳ ゴシック" panose="020B0609070205080204" pitchFamily="49" charset="-128"/>
                <a:ea typeface="ＭＳ ゴシック" panose="020B0609070205080204" pitchFamily="49" charset="-128"/>
                <a:cs typeface="Meiryo UI" panose="020B0604030504040204" pitchFamily="50" charset="-128"/>
              </a:rPr>
              <a:t>を受けた</a:t>
            </a:r>
            <a:r>
              <a:rPr kumimoji="0" lang="ja-JP" altLang="en-US" sz="1600" b="1" kern="0" dirty="0">
                <a:solidFill>
                  <a:srgbClr val="FF0000"/>
                </a:solidFill>
                <a:latin typeface="ＭＳ ゴシック" panose="020B0609070205080204" pitchFamily="49" charset="-128"/>
                <a:ea typeface="ＭＳ ゴシック" panose="020B0609070205080204" pitchFamily="49" charset="-128"/>
                <a:cs typeface="Meiryo UI" panose="020B0604030504040204" pitchFamily="50" charset="-128"/>
              </a:rPr>
              <a:t>プロジェクトの場合</a:t>
            </a:r>
          </a:p>
        </p:txBody>
      </p:sp>
      <p:sp>
        <p:nvSpPr>
          <p:cNvPr id="68" name="正方形/長方形 57">
            <a:extLst>
              <a:ext uri="{FF2B5EF4-FFF2-40B4-BE49-F238E27FC236}">
                <a16:creationId xmlns:a16="http://schemas.microsoft.com/office/drawing/2014/main" id="{09B135AD-FA05-0F2C-8F54-434FD5300873}"/>
              </a:ext>
            </a:extLst>
          </p:cNvPr>
          <p:cNvSpPr/>
          <p:nvPr/>
        </p:nvSpPr>
        <p:spPr>
          <a:xfrm>
            <a:off x="103958" y="2324467"/>
            <a:ext cx="1303687" cy="307777"/>
          </a:xfrm>
          <a:prstGeom prst="rect">
            <a:avLst/>
          </a:prstGeom>
          <a:solidFill>
            <a:schemeClr val="bg1"/>
          </a:solidFill>
          <a:ln w="9525">
            <a:solidFill>
              <a:srgbClr val="800000"/>
            </a:solidFill>
            <a:miter lim="800000"/>
            <a:headEnd/>
            <a:tailEnd/>
          </a:ln>
        </p:spPr>
        <p:txBody>
          <a:bodyPr wrap="square">
            <a:spAutoFit/>
          </a:bodyPr>
          <a:lstStyle/>
          <a:p>
            <a:pPr algn="ctr">
              <a:defRPr/>
            </a:pPr>
            <a:r>
              <a:rPr lang="ja-JP" altLang="en-US" sz="1400" b="1" kern="0" dirty="0" smtClean="0">
                <a:solidFill>
                  <a:srgbClr val="800000"/>
                </a:solidFill>
                <a:latin typeface="ＭＳ ゴシック" panose="020B0609070205080204" pitchFamily="49" charset="-128"/>
                <a:ea typeface="ＭＳ ゴシック" panose="020B0609070205080204" pitchFamily="49" charset="-128"/>
                <a:cs typeface="Meiryo UI" panose="020B0604030504040204" pitchFamily="50" charset="-128"/>
              </a:rPr>
              <a:t>１</a:t>
            </a:r>
            <a:r>
              <a:rPr kumimoji="0" lang="ja-JP" altLang="en-US" sz="1400" b="1" kern="0" dirty="0" smtClean="0">
                <a:solidFill>
                  <a:srgbClr val="800000"/>
                </a:solidFill>
                <a:latin typeface="ＭＳ ゴシック" panose="020B0609070205080204" pitchFamily="49" charset="-128"/>
                <a:ea typeface="ＭＳ ゴシック" panose="020B0609070205080204" pitchFamily="49" charset="-128"/>
                <a:cs typeface="Meiryo UI" panose="020B0604030504040204" pitchFamily="50" charset="-128"/>
              </a:rPr>
              <a:t>月</a:t>
            </a:r>
            <a:r>
              <a:rPr kumimoji="0" lang="en-US" altLang="ja-JP" sz="1400" b="1" kern="0" dirty="0" smtClean="0">
                <a:solidFill>
                  <a:srgbClr val="800000"/>
                </a:solidFill>
                <a:latin typeface="ＭＳ ゴシック" panose="020B0609070205080204" pitchFamily="49" charset="-128"/>
                <a:ea typeface="ＭＳ ゴシック" panose="020B0609070205080204" pitchFamily="49" charset="-128"/>
                <a:cs typeface="Meiryo UI" panose="020B0604030504040204" pitchFamily="50" charset="-128"/>
              </a:rPr>
              <a:t>22</a:t>
            </a:r>
            <a:r>
              <a:rPr kumimoji="0" lang="ja-JP" altLang="en-US" sz="1400" b="1" kern="0" dirty="0" smtClean="0">
                <a:solidFill>
                  <a:srgbClr val="800000"/>
                </a:solidFill>
                <a:latin typeface="ＭＳ ゴシック" panose="020B0609070205080204" pitchFamily="49" charset="-128"/>
                <a:ea typeface="ＭＳ ゴシック" panose="020B0609070205080204" pitchFamily="49" charset="-128"/>
                <a:cs typeface="Meiryo UI" panose="020B0604030504040204" pitchFamily="50" charset="-128"/>
              </a:rPr>
              <a:t>日開始</a:t>
            </a:r>
            <a:endParaRPr kumimoji="0" lang="ja-JP" altLang="en-US" sz="1400" b="1" kern="0" dirty="0">
              <a:solidFill>
                <a:srgbClr val="800000"/>
              </a:solidFill>
              <a:latin typeface="ＭＳ ゴシック" panose="020B0609070205080204" pitchFamily="49" charset="-128"/>
              <a:ea typeface="ＭＳ ゴシック" panose="020B0609070205080204" pitchFamily="49" charset="-128"/>
              <a:cs typeface="Meiryo UI" panose="020B0604030504040204" pitchFamily="50" charset="-128"/>
            </a:endParaRPr>
          </a:p>
        </p:txBody>
      </p:sp>
      <p:sp>
        <p:nvSpPr>
          <p:cNvPr id="69" name="正方形/長方形 57">
            <a:extLst>
              <a:ext uri="{FF2B5EF4-FFF2-40B4-BE49-F238E27FC236}">
                <a16:creationId xmlns:a16="http://schemas.microsoft.com/office/drawing/2014/main" id="{90E80052-CDAD-CDA8-7B61-3479E22BA5A1}"/>
              </a:ext>
            </a:extLst>
          </p:cNvPr>
          <p:cNvSpPr/>
          <p:nvPr/>
        </p:nvSpPr>
        <p:spPr>
          <a:xfrm>
            <a:off x="3277493" y="4803644"/>
            <a:ext cx="1318842" cy="307777"/>
          </a:xfrm>
          <a:prstGeom prst="rect">
            <a:avLst/>
          </a:prstGeom>
          <a:noFill/>
          <a:ln w="9525">
            <a:solidFill>
              <a:srgbClr val="800000"/>
            </a:solidFill>
            <a:miter lim="800000"/>
            <a:headEnd/>
            <a:tailEnd/>
          </a:ln>
        </p:spPr>
        <p:txBody>
          <a:bodyPr wrap="square">
            <a:spAutoFit/>
          </a:bodyPr>
          <a:lstStyle/>
          <a:p>
            <a:pPr algn="ctr">
              <a:defRPr/>
            </a:pPr>
            <a:r>
              <a:rPr lang="ja-JP" altLang="en-US" sz="1400" b="1" kern="0" dirty="0" smtClean="0">
                <a:solidFill>
                  <a:srgbClr val="800000"/>
                </a:solidFill>
                <a:latin typeface="ＭＳ ゴシック" panose="020B0609070205080204" pitchFamily="49" charset="-128"/>
                <a:ea typeface="ＭＳ ゴシック" panose="020B0609070205080204" pitchFamily="49" charset="-128"/>
                <a:cs typeface="Meiryo UI" panose="020B0604030504040204" pitchFamily="50" charset="-128"/>
              </a:rPr>
              <a:t>７月１日開始</a:t>
            </a:r>
            <a:endParaRPr kumimoji="0" lang="ja-JP" altLang="en-US" sz="1400" b="1" kern="0" dirty="0">
              <a:solidFill>
                <a:srgbClr val="800000"/>
              </a:solidFill>
              <a:latin typeface="ＭＳ ゴシック" panose="020B0609070205080204" pitchFamily="49" charset="-128"/>
              <a:ea typeface="ＭＳ ゴシック" panose="020B0609070205080204" pitchFamily="49" charset="-128"/>
              <a:cs typeface="Meiryo UI" panose="020B0604030504040204" pitchFamily="50" charset="-128"/>
            </a:endParaRPr>
          </a:p>
        </p:txBody>
      </p:sp>
      <p:cxnSp>
        <p:nvCxnSpPr>
          <p:cNvPr id="70" name="直線矢印コネクタ 69">
            <a:extLst>
              <a:ext uri="{FF2B5EF4-FFF2-40B4-BE49-F238E27FC236}">
                <a16:creationId xmlns:a16="http://schemas.microsoft.com/office/drawing/2014/main" id="{6940A128-7FF2-5728-8323-272D62FC6483}"/>
              </a:ext>
            </a:extLst>
          </p:cNvPr>
          <p:cNvCxnSpPr>
            <a:cxnSpLocks/>
          </p:cNvCxnSpPr>
          <p:nvPr/>
        </p:nvCxnSpPr>
        <p:spPr>
          <a:xfrm>
            <a:off x="7382054" y="5678736"/>
            <a:ext cx="1144172" cy="0"/>
          </a:xfrm>
          <a:prstGeom prst="straightConnector1">
            <a:avLst/>
          </a:prstGeom>
          <a:ln w="76200">
            <a:solidFill>
              <a:schemeClr val="accent4">
                <a:lumMod val="40000"/>
                <a:lumOff val="60000"/>
              </a:schemeClr>
            </a:solidFill>
            <a:prstDash val="sysDot"/>
            <a:headEnd type="none" w="med" len="med"/>
            <a:tailEnd type="triangle" w="sm" len="sm"/>
          </a:ln>
        </p:spPr>
        <p:style>
          <a:lnRef idx="1">
            <a:schemeClr val="accent1"/>
          </a:lnRef>
          <a:fillRef idx="0">
            <a:schemeClr val="accent1"/>
          </a:fillRef>
          <a:effectRef idx="0">
            <a:schemeClr val="accent1"/>
          </a:effectRef>
          <a:fontRef idx="minor">
            <a:schemeClr val="tx1"/>
          </a:fontRef>
        </p:style>
      </p:cxnSp>
      <p:sp>
        <p:nvSpPr>
          <p:cNvPr id="71" name="正方形/長方形 57">
            <a:extLst>
              <a:ext uri="{FF2B5EF4-FFF2-40B4-BE49-F238E27FC236}">
                <a16:creationId xmlns:a16="http://schemas.microsoft.com/office/drawing/2014/main" id="{B91484CC-8B22-41EB-0F02-A5FEACDF6B60}"/>
              </a:ext>
            </a:extLst>
          </p:cNvPr>
          <p:cNvSpPr/>
          <p:nvPr/>
        </p:nvSpPr>
        <p:spPr>
          <a:xfrm>
            <a:off x="6213806" y="6096123"/>
            <a:ext cx="2823831" cy="523220"/>
          </a:xfrm>
          <a:prstGeom prst="rect">
            <a:avLst/>
          </a:prstGeom>
          <a:noFill/>
          <a:ln w="9525">
            <a:noFill/>
            <a:miter lim="800000"/>
            <a:headEnd/>
            <a:tailEnd/>
          </a:ln>
        </p:spPr>
        <p:txBody>
          <a:bodyPr wrap="square">
            <a:spAutoFit/>
          </a:bodyPr>
          <a:lstStyle/>
          <a:p>
            <a:pPr algn="ctr">
              <a:defRPr/>
            </a:pPr>
            <a:r>
              <a:rPr kumimoji="0" lang="ja-JP" altLang="en-US" sz="1400" kern="0" dirty="0">
                <a:solidFill>
                  <a:srgbClr val="000000"/>
                </a:solidFill>
                <a:latin typeface="ＭＳ ゴシック" panose="020B0609070205080204" pitchFamily="49" charset="-128"/>
                <a:ea typeface="ＭＳ ゴシック" panose="020B0609070205080204" pitchFamily="49" charset="-128"/>
                <a:cs typeface="Meiryo UI" panose="020B0604030504040204" pitchFamily="50" charset="-128"/>
              </a:rPr>
              <a:t>ソフトウェア等</a:t>
            </a:r>
            <a:r>
              <a:rPr kumimoji="0" lang="ja-JP" altLang="en-US" sz="1400" kern="0" dirty="0" smtClean="0">
                <a:solidFill>
                  <a:srgbClr val="000000"/>
                </a:solidFill>
                <a:latin typeface="ＭＳ ゴシック" panose="020B0609070205080204" pitchFamily="49" charset="-128"/>
                <a:ea typeface="ＭＳ ゴシック" panose="020B0609070205080204" pitchFamily="49" charset="-128"/>
                <a:cs typeface="Meiryo UI" panose="020B0604030504040204" pitchFamily="50" charset="-128"/>
              </a:rPr>
              <a:t>の一部</a:t>
            </a:r>
            <a:r>
              <a:rPr kumimoji="0" lang="ja-JP" altLang="en-US" sz="1400" kern="0" dirty="0">
                <a:solidFill>
                  <a:srgbClr val="000000"/>
                </a:solidFill>
                <a:latin typeface="ＭＳ ゴシック" panose="020B0609070205080204" pitchFamily="49" charset="-128"/>
                <a:ea typeface="ＭＳ ゴシック" panose="020B0609070205080204" pitchFamily="49" charset="-128"/>
                <a:cs typeface="Meiryo UI" panose="020B0604030504040204" pitchFamily="50" charset="-128"/>
              </a:rPr>
              <a:t>の経費</a:t>
            </a:r>
            <a:r>
              <a:rPr kumimoji="0" lang="ja-JP" altLang="en-US" sz="1400" kern="0" dirty="0" smtClean="0">
                <a:solidFill>
                  <a:srgbClr val="000000"/>
                </a:solidFill>
                <a:latin typeface="ＭＳ ゴシック" panose="020B0609070205080204" pitchFamily="49" charset="-128"/>
                <a:ea typeface="ＭＳ ゴシック" panose="020B0609070205080204" pitchFamily="49" charset="-128"/>
                <a:cs typeface="Meiryo UI" panose="020B0604030504040204" pitchFamily="50" charset="-128"/>
              </a:rPr>
              <a:t>は</a:t>
            </a:r>
            <a:endParaRPr kumimoji="0" lang="en-US" altLang="ja-JP" sz="1400" kern="0" dirty="0" smtClean="0">
              <a:solidFill>
                <a:srgbClr val="000000"/>
              </a:solidFill>
              <a:latin typeface="ＭＳ ゴシック" panose="020B0609070205080204" pitchFamily="49" charset="-128"/>
              <a:ea typeface="ＭＳ ゴシック" panose="020B0609070205080204" pitchFamily="49" charset="-128"/>
              <a:cs typeface="Meiryo UI" panose="020B0604030504040204" pitchFamily="50" charset="-128"/>
            </a:endParaRPr>
          </a:p>
          <a:p>
            <a:pPr algn="ctr">
              <a:defRPr/>
            </a:pPr>
            <a:r>
              <a:rPr kumimoji="0" lang="ja-JP" altLang="en-US" sz="1400" kern="0" dirty="0" smtClean="0">
                <a:solidFill>
                  <a:srgbClr val="000000"/>
                </a:solidFill>
                <a:latin typeface="ＭＳ ゴシック" panose="020B0609070205080204" pitchFamily="49" charset="-128"/>
                <a:ea typeface="ＭＳ ゴシック" panose="020B0609070205080204" pitchFamily="49" charset="-128"/>
                <a:cs typeface="Meiryo UI" panose="020B0604030504040204" pitchFamily="50" charset="-128"/>
              </a:rPr>
              <a:t>完了実績報告以降も対象</a:t>
            </a:r>
            <a:endParaRPr kumimoji="0" lang="ja-JP" altLang="en-US" sz="1400" kern="0" dirty="0">
              <a:solidFill>
                <a:srgbClr val="000000"/>
              </a:solidFill>
              <a:latin typeface="ＭＳ ゴシック" panose="020B0609070205080204" pitchFamily="49" charset="-128"/>
              <a:ea typeface="ＭＳ ゴシック" panose="020B0609070205080204" pitchFamily="49" charset="-128"/>
              <a:cs typeface="Meiryo UI" panose="020B0604030504040204" pitchFamily="50" charset="-128"/>
            </a:endParaRPr>
          </a:p>
        </p:txBody>
      </p:sp>
      <p:sp>
        <p:nvSpPr>
          <p:cNvPr id="72" name="正方形/長方形 57">
            <a:extLst>
              <a:ext uri="{FF2B5EF4-FFF2-40B4-BE49-F238E27FC236}">
                <a16:creationId xmlns:a16="http://schemas.microsoft.com/office/drawing/2014/main" id="{09B135AD-FA05-0F2C-8F54-434FD5300873}"/>
              </a:ext>
            </a:extLst>
          </p:cNvPr>
          <p:cNvSpPr/>
          <p:nvPr/>
        </p:nvSpPr>
        <p:spPr>
          <a:xfrm>
            <a:off x="2020842" y="3325912"/>
            <a:ext cx="1272534" cy="307777"/>
          </a:xfrm>
          <a:prstGeom prst="rect">
            <a:avLst/>
          </a:prstGeom>
          <a:solidFill>
            <a:schemeClr val="bg1"/>
          </a:solidFill>
          <a:ln w="9525">
            <a:solidFill>
              <a:srgbClr val="800000"/>
            </a:solidFill>
            <a:miter lim="800000"/>
            <a:headEnd/>
            <a:tailEnd/>
          </a:ln>
        </p:spPr>
        <p:txBody>
          <a:bodyPr wrap="square">
            <a:spAutoFit/>
          </a:bodyPr>
          <a:lstStyle/>
          <a:p>
            <a:pPr algn="ctr">
              <a:defRPr/>
            </a:pPr>
            <a:r>
              <a:rPr kumimoji="0" lang="ja-JP" altLang="en-US" sz="1400" b="1" kern="0" dirty="0" smtClean="0">
                <a:solidFill>
                  <a:srgbClr val="800000"/>
                </a:solidFill>
                <a:latin typeface="ＭＳ ゴシック" panose="020B0609070205080204" pitchFamily="49" charset="-128"/>
                <a:ea typeface="ＭＳ ゴシック" panose="020B0609070205080204" pitchFamily="49" charset="-128"/>
                <a:cs typeface="Meiryo UI" panose="020B0604030504040204" pitchFamily="50" charset="-128"/>
              </a:rPr>
              <a:t>４月１日開始</a:t>
            </a:r>
            <a:endParaRPr kumimoji="0" lang="ja-JP" altLang="en-US" sz="1400" b="1" kern="0" dirty="0">
              <a:solidFill>
                <a:srgbClr val="800000"/>
              </a:solidFill>
              <a:latin typeface="ＭＳ ゴシック" panose="020B0609070205080204" pitchFamily="49" charset="-128"/>
              <a:ea typeface="ＭＳ ゴシック" panose="020B0609070205080204" pitchFamily="49" charset="-128"/>
              <a:cs typeface="Meiryo UI" panose="020B0604030504040204" pitchFamily="50" charset="-128"/>
            </a:endParaRPr>
          </a:p>
        </p:txBody>
      </p:sp>
      <p:sp>
        <p:nvSpPr>
          <p:cNvPr id="75" name="正方形/長方形 57"/>
          <p:cNvSpPr/>
          <p:nvPr/>
        </p:nvSpPr>
        <p:spPr>
          <a:xfrm>
            <a:off x="5722569" y="2799343"/>
            <a:ext cx="1399107" cy="738664"/>
          </a:xfrm>
          <a:prstGeom prst="rect">
            <a:avLst/>
          </a:prstGeom>
          <a:noFill/>
          <a:ln w="9525">
            <a:noFill/>
            <a:miter lim="800000"/>
            <a:headEnd/>
            <a:tailEnd/>
          </a:ln>
        </p:spPr>
        <p:txBody>
          <a:bodyPr wrap="square">
            <a:spAutoFit/>
          </a:bodyPr>
          <a:lstStyle/>
          <a:p>
            <a:pPr algn="ctr">
              <a:defRPr/>
            </a:pPr>
            <a:r>
              <a:rPr kumimoji="0" lang="ja-JP" altLang="en-US" sz="1600" kern="0" dirty="0">
                <a:solidFill>
                  <a:srgbClr val="FFC000"/>
                </a:solidFill>
                <a:latin typeface="Meiryo UI" panose="020B0604030504040204" pitchFamily="50" charset="-128"/>
                <a:ea typeface="Meiryo UI" panose="020B0604030504040204" pitchFamily="50" charset="-128"/>
                <a:cs typeface="Meiryo UI" panose="020B0604030504040204" pitchFamily="50" charset="-128"/>
              </a:rPr>
              <a:t>●</a:t>
            </a:r>
            <a:endParaRPr kumimoji="0" lang="en-US" altLang="ja-JP" sz="1400" kern="0" dirty="0">
              <a:solidFill>
                <a:srgbClr val="FFC000"/>
              </a:solidFill>
              <a:latin typeface="Meiryo UI" panose="020B0604030504040204" pitchFamily="50" charset="-128"/>
              <a:ea typeface="Meiryo UI" panose="020B0604030504040204" pitchFamily="50" charset="-128"/>
              <a:cs typeface="Meiryo UI" panose="020B0604030504040204" pitchFamily="50" charset="-128"/>
            </a:endParaRPr>
          </a:p>
          <a:p>
            <a:pPr algn="ctr">
              <a:defRPr/>
            </a:pPr>
            <a:r>
              <a:rPr kumimoji="0" lang="ja-JP" altLang="en-US" sz="1400" b="1" kern="0" dirty="0">
                <a:latin typeface="ＭＳ ゴシック" panose="020B0609070205080204" pitchFamily="49" charset="-128"/>
                <a:ea typeface="ＭＳ ゴシック" panose="020B0609070205080204" pitchFamily="49" charset="-128"/>
                <a:cs typeface="Meiryo UI" panose="020B0604030504040204" pitchFamily="50" charset="-128"/>
              </a:rPr>
              <a:t>交付申請</a:t>
            </a:r>
            <a:endParaRPr kumimoji="0" lang="en-US" altLang="ja-JP" sz="1400" b="1" kern="0" dirty="0">
              <a:latin typeface="ＭＳ ゴシック" panose="020B0609070205080204" pitchFamily="49" charset="-128"/>
              <a:ea typeface="ＭＳ ゴシック" panose="020B0609070205080204" pitchFamily="49" charset="-128"/>
              <a:cs typeface="Meiryo UI" panose="020B0604030504040204" pitchFamily="50" charset="-128"/>
            </a:endParaRPr>
          </a:p>
          <a:p>
            <a:pPr algn="ctr">
              <a:defRPr/>
            </a:pPr>
            <a:endParaRPr kumimoji="0" lang="ja-JP" altLang="en-US" sz="1200" kern="0" dirty="0">
              <a:solidFill>
                <a:srgbClr val="FF0000"/>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76" name="正方形/長方形 57">
            <a:extLst>
              <a:ext uri="{FF2B5EF4-FFF2-40B4-BE49-F238E27FC236}">
                <a16:creationId xmlns:a16="http://schemas.microsoft.com/office/drawing/2014/main" id="{09B135AD-FA05-0F2C-8F54-434FD5300873}"/>
              </a:ext>
            </a:extLst>
          </p:cNvPr>
          <p:cNvSpPr/>
          <p:nvPr/>
        </p:nvSpPr>
        <p:spPr>
          <a:xfrm>
            <a:off x="6955533" y="3308418"/>
            <a:ext cx="1085122" cy="523220"/>
          </a:xfrm>
          <a:prstGeom prst="rect">
            <a:avLst/>
          </a:prstGeom>
          <a:solidFill>
            <a:schemeClr val="bg1"/>
          </a:solidFill>
          <a:ln w="9525">
            <a:solidFill>
              <a:srgbClr val="800000"/>
            </a:solidFill>
            <a:miter lim="800000"/>
            <a:headEnd/>
            <a:tailEnd/>
          </a:ln>
        </p:spPr>
        <p:txBody>
          <a:bodyPr wrap="square">
            <a:spAutoFit/>
          </a:bodyPr>
          <a:lstStyle/>
          <a:p>
            <a:pPr algn="ctr">
              <a:defRPr/>
            </a:pPr>
            <a:r>
              <a:rPr kumimoji="0" lang="ja-JP" altLang="en-US" sz="1400" b="1" kern="0" dirty="0" smtClean="0">
                <a:solidFill>
                  <a:srgbClr val="800000"/>
                </a:solidFill>
                <a:latin typeface="ＭＳ ゴシック" panose="020B0609070205080204" pitchFamily="49" charset="-128"/>
                <a:ea typeface="ＭＳ ゴシック" panose="020B0609070205080204" pitchFamily="49" charset="-128"/>
                <a:cs typeface="Meiryo UI" panose="020B0604030504040204" pitchFamily="50" charset="-128"/>
              </a:rPr>
              <a:t>２月</a:t>
            </a:r>
            <a:r>
              <a:rPr kumimoji="0" lang="en-US" altLang="ja-JP" sz="1400" b="1" kern="0" dirty="0">
                <a:solidFill>
                  <a:srgbClr val="800000"/>
                </a:solidFill>
                <a:latin typeface="ＭＳ ゴシック" panose="020B0609070205080204" pitchFamily="49" charset="-128"/>
                <a:ea typeface="ＭＳ ゴシック" panose="020B0609070205080204" pitchFamily="49" charset="-128"/>
                <a:cs typeface="Meiryo UI" panose="020B0604030504040204" pitchFamily="50" charset="-128"/>
              </a:rPr>
              <a:t>28</a:t>
            </a:r>
            <a:r>
              <a:rPr kumimoji="0" lang="ja-JP" altLang="en-US" sz="1400" b="1" kern="0" dirty="0" smtClean="0">
                <a:solidFill>
                  <a:srgbClr val="800000"/>
                </a:solidFill>
                <a:latin typeface="ＭＳ ゴシック" panose="020B0609070205080204" pitchFamily="49" charset="-128"/>
                <a:ea typeface="ＭＳ ゴシック" panose="020B0609070205080204" pitchFamily="49" charset="-128"/>
                <a:cs typeface="Meiryo UI" panose="020B0604030504040204" pitchFamily="50" charset="-128"/>
              </a:rPr>
              <a:t>日</a:t>
            </a:r>
            <a:endParaRPr kumimoji="0" lang="en-US" altLang="ja-JP" sz="1400" b="1" kern="0" dirty="0" smtClean="0">
              <a:solidFill>
                <a:srgbClr val="800000"/>
              </a:solidFill>
              <a:latin typeface="ＭＳ ゴシック" panose="020B0609070205080204" pitchFamily="49" charset="-128"/>
              <a:ea typeface="ＭＳ ゴシック" panose="020B0609070205080204" pitchFamily="49" charset="-128"/>
              <a:cs typeface="Meiryo UI" panose="020B0604030504040204" pitchFamily="50" charset="-128"/>
            </a:endParaRPr>
          </a:p>
          <a:p>
            <a:pPr algn="ctr">
              <a:defRPr/>
            </a:pPr>
            <a:r>
              <a:rPr kumimoji="0" lang="en-US" altLang="ja-JP" sz="1400" b="1" kern="0" dirty="0" smtClean="0">
                <a:solidFill>
                  <a:srgbClr val="800000"/>
                </a:solidFill>
                <a:latin typeface="ＭＳ ゴシック" panose="020B0609070205080204" pitchFamily="49" charset="-128"/>
                <a:ea typeface="ＭＳ ゴシック" panose="020B0609070205080204" pitchFamily="49" charset="-128"/>
                <a:cs typeface="Meiryo UI" panose="020B0604030504040204" pitchFamily="50" charset="-128"/>
              </a:rPr>
              <a:t>(</a:t>
            </a:r>
            <a:r>
              <a:rPr kumimoji="0" lang="ja-JP" altLang="en-US" sz="1400" b="1" kern="0" dirty="0" smtClean="0">
                <a:solidFill>
                  <a:srgbClr val="800000"/>
                </a:solidFill>
                <a:latin typeface="ＭＳ ゴシック" panose="020B0609070205080204" pitchFamily="49" charset="-128"/>
                <a:ea typeface="ＭＳ ゴシック" panose="020B0609070205080204" pitchFamily="49" charset="-128"/>
                <a:cs typeface="Meiryo UI" panose="020B0604030504040204" pitchFamily="50" charset="-128"/>
              </a:rPr>
              <a:t>提出期限</a:t>
            </a:r>
            <a:r>
              <a:rPr kumimoji="0" lang="en-US" altLang="ja-JP" sz="1400" b="1" kern="0" dirty="0" smtClean="0">
                <a:solidFill>
                  <a:srgbClr val="800000"/>
                </a:solidFill>
                <a:latin typeface="ＭＳ ゴシック" panose="020B0609070205080204" pitchFamily="49" charset="-128"/>
                <a:ea typeface="ＭＳ ゴシック" panose="020B0609070205080204" pitchFamily="49" charset="-128"/>
                <a:cs typeface="Meiryo UI" panose="020B0604030504040204" pitchFamily="50" charset="-128"/>
              </a:rPr>
              <a:t>)</a:t>
            </a:r>
            <a:endParaRPr kumimoji="0" lang="ja-JP" altLang="en-US" sz="1400" b="1" kern="0" dirty="0">
              <a:solidFill>
                <a:srgbClr val="800000"/>
              </a:solidFill>
              <a:latin typeface="ＭＳ ゴシック" panose="020B0609070205080204" pitchFamily="49" charset="-128"/>
              <a:ea typeface="ＭＳ ゴシック" panose="020B0609070205080204" pitchFamily="49" charset="-128"/>
              <a:cs typeface="Meiryo UI" panose="020B0604030504040204" pitchFamily="50" charset="-128"/>
            </a:endParaRPr>
          </a:p>
        </p:txBody>
      </p:sp>
      <p:sp>
        <p:nvSpPr>
          <p:cNvPr id="77" name="正方形/長方形 57">
            <a:extLst>
              <a:ext uri="{FF2B5EF4-FFF2-40B4-BE49-F238E27FC236}">
                <a16:creationId xmlns:a16="http://schemas.microsoft.com/office/drawing/2014/main" id="{09B135AD-FA05-0F2C-8F54-434FD5300873}"/>
              </a:ext>
            </a:extLst>
          </p:cNvPr>
          <p:cNvSpPr/>
          <p:nvPr/>
        </p:nvSpPr>
        <p:spPr>
          <a:xfrm>
            <a:off x="5751547" y="3308418"/>
            <a:ext cx="1089817" cy="523220"/>
          </a:xfrm>
          <a:prstGeom prst="rect">
            <a:avLst/>
          </a:prstGeom>
          <a:solidFill>
            <a:schemeClr val="bg1"/>
          </a:solidFill>
          <a:ln w="9525">
            <a:solidFill>
              <a:srgbClr val="800000"/>
            </a:solidFill>
            <a:miter lim="800000"/>
            <a:headEnd/>
            <a:tailEnd/>
          </a:ln>
        </p:spPr>
        <p:txBody>
          <a:bodyPr wrap="square">
            <a:spAutoFit/>
          </a:bodyPr>
          <a:lstStyle/>
          <a:p>
            <a:pPr algn="ctr">
              <a:defRPr/>
            </a:pPr>
            <a:r>
              <a:rPr kumimoji="0" lang="en-US" altLang="ja-JP" sz="1400" b="1" kern="0" dirty="0" smtClean="0">
                <a:solidFill>
                  <a:srgbClr val="800000"/>
                </a:solidFill>
                <a:latin typeface="ＭＳ ゴシック" panose="020B0609070205080204" pitchFamily="49" charset="-128"/>
                <a:ea typeface="ＭＳ ゴシック" panose="020B0609070205080204" pitchFamily="49" charset="-128"/>
                <a:cs typeface="Meiryo UI" panose="020B0604030504040204" pitchFamily="50" charset="-128"/>
              </a:rPr>
              <a:t>12</a:t>
            </a:r>
            <a:r>
              <a:rPr kumimoji="0" lang="ja-JP" altLang="en-US" sz="1400" b="1" kern="0" dirty="0" smtClean="0">
                <a:solidFill>
                  <a:srgbClr val="800000"/>
                </a:solidFill>
                <a:latin typeface="ＭＳ ゴシック" panose="020B0609070205080204" pitchFamily="49" charset="-128"/>
                <a:ea typeface="ＭＳ ゴシック" panose="020B0609070205080204" pitchFamily="49" charset="-128"/>
                <a:cs typeface="Meiryo UI" panose="020B0604030504040204" pitchFamily="50" charset="-128"/>
              </a:rPr>
              <a:t>月</a:t>
            </a:r>
            <a:r>
              <a:rPr kumimoji="0" lang="en-US" altLang="ja-JP" sz="1400" b="1" kern="0" dirty="0">
                <a:solidFill>
                  <a:srgbClr val="800000"/>
                </a:solidFill>
                <a:latin typeface="ＭＳ ゴシック" panose="020B0609070205080204" pitchFamily="49" charset="-128"/>
                <a:ea typeface="ＭＳ ゴシック" panose="020B0609070205080204" pitchFamily="49" charset="-128"/>
                <a:cs typeface="Meiryo UI" panose="020B0604030504040204" pitchFamily="50" charset="-128"/>
              </a:rPr>
              <a:t>31</a:t>
            </a:r>
            <a:r>
              <a:rPr kumimoji="0" lang="ja-JP" altLang="en-US" sz="1400" b="1" kern="0" dirty="0" smtClean="0">
                <a:solidFill>
                  <a:srgbClr val="800000"/>
                </a:solidFill>
                <a:latin typeface="ＭＳ ゴシック" panose="020B0609070205080204" pitchFamily="49" charset="-128"/>
                <a:ea typeface="ＭＳ ゴシック" panose="020B0609070205080204" pitchFamily="49" charset="-128"/>
                <a:cs typeface="Meiryo UI" panose="020B0604030504040204" pitchFamily="50" charset="-128"/>
              </a:rPr>
              <a:t>日</a:t>
            </a:r>
            <a:endParaRPr kumimoji="0" lang="en-US" altLang="ja-JP" sz="1400" b="1" kern="0" dirty="0" smtClean="0">
              <a:solidFill>
                <a:srgbClr val="800000"/>
              </a:solidFill>
              <a:latin typeface="ＭＳ ゴシック" panose="020B0609070205080204" pitchFamily="49" charset="-128"/>
              <a:ea typeface="ＭＳ ゴシック" panose="020B0609070205080204" pitchFamily="49" charset="-128"/>
              <a:cs typeface="Meiryo UI" panose="020B0604030504040204" pitchFamily="50" charset="-128"/>
            </a:endParaRPr>
          </a:p>
          <a:p>
            <a:pPr algn="ctr">
              <a:defRPr/>
            </a:pPr>
            <a:r>
              <a:rPr kumimoji="0" lang="en-US" altLang="ja-JP" sz="1400" b="1" kern="0" dirty="0" smtClean="0">
                <a:solidFill>
                  <a:srgbClr val="800000"/>
                </a:solidFill>
                <a:latin typeface="ＭＳ ゴシック" panose="020B0609070205080204" pitchFamily="49" charset="-128"/>
                <a:ea typeface="ＭＳ ゴシック" panose="020B0609070205080204" pitchFamily="49" charset="-128"/>
                <a:cs typeface="Meiryo UI" panose="020B0604030504040204" pitchFamily="50" charset="-128"/>
              </a:rPr>
              <a:t>(</a:t>
            </a:r>
            <a:r>
              <a:rPr kumimoji="0" lang="ja-JP" altLang="en-US" sz="1400" b="1" kern="0" dirty="0" smtClean="0">
                <a:solidFill>
                  <a:srgbClr val="800000"/>
                </a:solidFill>
                <a:latin typeface="ＭＳ ゴシック" panose="020B0609070205080204" pitchFamily="49" charset="-128"/>
                <a:ea typeface="ＭＳ ゴシック" panose="020B0609070205080204" pitchFamily="49" charset="-128"/>
                <a:cs typeface="Meiryo UI" panose="020B0604030504040204" pitchFamily="50" charset="-128"/>
              </a:rPr>
              <a:t>提出期限</a:t>
            </a:r>
            <a:r>
              <a:rPr kumimoji="0" lang="en-US" altLang="ja-JP" sz="1400" b="1" kern="0" dirty="0" smtClean="0">
                <a:solidFill>
                  <a:srgbClr val="800000"/>
                </a:solidFill>
                <a:latin typeface="ＭＳ ゴシック" panose="020B0609070205080204" pitchFamily="49" charset="-128"/>
                <a:ea typeface="ＭＳ ゴシック" panose="020B0609070205080204" pitchFamily="49" charset="-128"/>
                <a:cs typeface="Meiryo UI" panose="020B0604030504040204" pitchFamily="50" charset="-128"/>
              </a:rPr>
              <a:t>)</a:t>
            </a:r>
            <a:endParaRPr kumimoji="0" lang="ja-JP" altLang="en-US" sz="1400" b="1" kern="0" dirty="0">
              <a:solidFill>
                <a:srgbClr val="800000"/>
              </a:solidFill>
              <a:latin typeface="ＭＳ ゴシック" panose="020B0609070205080204" pitchFamily="49" charset="-128"/>
              <a:ea typeface="ＭＳ ゴシック" panose="020B0609070205080204" pitchFamily="49" charset="-128"/>
              <a:cs typeface="Meiryo UI" panose="020B0604030504040204" pitchFamily="50" charset="-128"/>
            </a:endParaRPr>
          </a:p>
        </p:txBody>
      </p:sp>
      <p:sp>
        <p:nvSpPr>
          <p:cNvPr id="78" name="正方形/長方形 57">
            <a:extLst>
              <a:ext uri="{FF2B5EF4-FFF2-40B4-BE49-F238E27FC236}">
                <a16:creationId xmlns:a16="http://schemas.microsoft.com/office/drawing/2014/main" id="{09B135AD-FA05-0F2C-8F54-434FD5300873}"/>
              </a:ext>
            </a:extLst>
          </p:cNvPr>
          <p:cNvSpPr/>
          <p:nvPr/>
        </p:nvSpPr>
        <p:spPr>
          <a:xfrm>
            <a:off x="6962191" y="4555948"/>
            <a:ext cx="1078464" cy="523220"/>
          </a:xfrm>
          <a:prstGeom prst="rect">
            <a:avLst/>
          </a:prstGeom>
          <a:solidFill>
            <a:schemeClr val="bg1"/>
          </a:solidFill>
          <a:ln w="9525">
            <a:solidFill>
              <a:srgbClr val="800000"/>
            </a:solidFill>
            <a:miter lim="800000"/>
            <a:headEnd/>
            <a:tailEnd/>
          </a:ln>
        </p:spPr>
        <p:txBody>
          <a:bodyPr wrap="square">
            <a:spAutoFit/>
          </a:bodyPr>
          <a:lstStyle/>
          <a:p>
            <a:pPr algn="ctr">
              <a:defRPr/>
            </a:pPr>
            <a:r>
              <a:rPr lang="ja-JP" altLang="en-US" sz="1400" b="1" kern="0" dirty="0">
                <a:solidFill>
                  <a:srgbClr val="800000"/>
                </a:solidFill>
                <a:latin typeface="ＭＳ ゴシック" panose="020B0609070205080204" pitchFamily="49" charset="-128"/>
                <a:ea typeface="ＭＳ ゴシック" panose="020B0609070205080204" pitchFamily="49" charset="-128"/>
                <a:cs typeface="Meiryo UI" panose="020B0604030504040204" pitchFamily="50" charset="-128"/>
              </a:rPr>
              <a:t>２</a:t>
            </a:r>
            <a:r>
              <a:rPr kumimoji="0" lang="ja-JP" altLang="en-US" sz="1400" b="1" kern="0" dirty="0" smtClean="0">
                <a:solidFill>
                  <a:srgbClr val="800000"/>
                </a:solidFill>
                <a:latin typeface="ＭＳ ゴシック" panose="020B0609070205080204" pitchFamily="49" charset="-128"/>
                <a:ea typeface="ＭＳ ゴシック" panose="020B0609070205080204" pitchFamily="49" charset="-128"/>
                <a:cs typeface="Meiryo UI" panose="020B0604030504040204" pitchFamily="50" charset="-128"/>
              </a:rPr>
              <a:t>月</a:t>
            </a:r>
            <a:r>
              <a:rPr kumimoji="0" lang="en-US" altLang="ja-JP" sz="1400" b="1" kern="0" dirty="0">
                <a:solidFill>
                  <a:srgbClr val="800000"/>
                </a:solidFill>
                <a:latin typeface="ＭＳ ゴシック" panose="020B0609070205080204" pitchFamily="49" charset="-128"/>
                <a:ea typeface="ＭＳ ゴシック" panose="020B0609070205080204" pitchFamily="49" charset="-128"/>
                <a:cs typeface="Meiryo UI" panose="020B0604030504040204" pitchFamily="50" charset="-128"/>
              </a:rPr>
              <a:t>28</a:t>
            </a:r>
            <a:r>
              <a:rPr kumimoji="0" lang="ja-JP" altLang="en-US" sz="1400" b="1" kern="0" dirty="0" smtClean="0">
                <a:solidFill>
                  <a:srgbClr val="800000"/>
                </a:solidFill>
                <a:latin typeface="ＭＳ ゴシック" panose="020B0609070205080204" pitchFamily="49" charset="-128"/>
                <a:ea typeface="ＭＳ ゴシック" panose="020B0609070205080204" pitchFamily="49" charset="-128"/>
                <a:cs typeface="Meiryo UI" panose="020B0604030504040204" pitchFamily="50" charset="-128"/>
              </a:rPr>
              <a:t>日</a:t>
            </a:r>
            <a:endParaRPr kumimoji="0" lang="en-US" altLang="ja-JP" sz="1400" b="1" kern="0" dirty="0" smtClean="0">
              <a:solidFill>
                <a:srgbClr val="800000"/>
              </a:solidFill>
              <a:latin typeface="ＭＳ ゴシック" panose="020B0609070205080204" pitchFamily="49" charset="-128"/>
              <a:ea typeface="ＭＳ ゴシック" panose="020B0609070205080204" pitchFamily="49" charset="-128"/>
              <a:cs typeface="Meiryo UI" panose="020B0604030504040204" pitchFamily="50" charset="-128"/>
            </a:endParaRPr>
          </a:p>
          <a:p>
            <a:pPr algn="ctr">
              <a:defRPr/>
            </a:pPr>
            <a:r>
              <a:rPr kumimoji="0" lang="en-US" altLang="ja-JP" sz="1400" b="1" kern="0" dirty="0" smtClean="0">
                <a:solidFill>
                  <a:srgbClr val="800000"/>
                </a:solidFill>
                <a:latin typeface="ＭＳ ゴシック" panose="020B0609070205080204" pitchFamily="49" charset="-128"/>
                <a:ea typeface="ＭＳ ゴシック" panose="020B0609070205080204" pitchFamily="49" charset="-128"/>
                <a:cs typeface="Meiryo UI" panose="020B0604030504040204" pitchFamily="50" charset="-128"/>
              </a:rPr>
              <a:t>(</a:t>
            </a:r>
            <a:r>
              <a:rPr kumimoji="0" lang="ja-JP" altLang="en-US" sz="1400" b="1" kern="0" dirty="0" smtClean="0">
                <a:solidFill>
                  <a:srgbClr val="800000"/>
                </a:solidFill>
                <a:latin typeface="ＭＳ ゴシック" panose="020B0609070205080204" pitchFamily="49" charset="-128"/>
                <a:ea typeface="ＭＳ ゴシック" panose="020B0609070205080204" pitchFamily="49" charset="-128"/>
                <a:cs typeface="Meiryo UI" panose="020B0604030504040204" pitchFamily="50" charset="-128"/>
              </a:rPr>
              <a:t>提出期限</a:t>
            </a:r>
            <a:r>
              <a:rPr kumimoji="0" lang="en-US" altLang="ja-JP" sz="1400" b="1" kern="0" dirty="0" smtClean="0">
                <a:solidFill>
                  <a:srgbClr val="800000"/>
                </a:solidFill>
                <a:latin typeface="ＭＳ ゴシック" panose="020B0609070205080204" pitchFamily="49" charset="-128"/>
                <a:ea typeface="ＭＳ ゴシック" panose="020B0609070205080204" pitchFamily="49" charset="-128"/>
                <a:cs typeface="Meiryo UI" panose="020B0604030504040204" pitchFamily="50" charset="-128"/>
              </a:rPr>
              <a:t>)</a:t>
            </a:r>
            <a:endParaRPr kumimoji="0" lang="ja-JP" altLang="en-US" sz="1400" b="1" kern="0" dirty="0">
              <a:solidFill>
                <a:srgbClr val="800000"/>
              </a:solidFill>
              <a:latin typeface="ＭＳ ゴシック" panose="020B0609070205080204" pitchFamily="49" charset="-128"/>
              <a:ea typeface="ＭＳ ゴシック" panose="020B0609070205080204" pitchFamily="49" charset="-128"/>
              <a:cs typeface="Meiryo UI" panose="020B0604030504040204" pitchFamily="50" charset="-128"/>
            </a:endParaRPr>
          </a:p>
        </p:txBody>
      </p:sp>
      <p:sp>
        <p:nvSpPr>
          <p:cNvPr id="79" name="正方形/長方形 57"/>
          <p:cNvSpPr/>
          <p:nvPr/>
        </p:nvSpPr>
        <p:spPr>
          <a:xfrm>
            <a:off x="6050357" y="2037765"/>
            <a:ext cx="496146" cy="338554"/>
          </a:xfrm>
          <a:prstGeom prst="rect">
            <a:avLst/>
          </a:prstGeom>
          <a:noFill/>
          <a:ln w="9525">
            <a:noFill/>
            <a:miter lim="800000"/>
            <a:headEnd/>
            <a:tailEnd/>
          </a:ln>
        </p:spPr>
        <p:txBody>
          <a:bodyPr wrap="square">
            <a:spAutoFit/>
          </a:bodyPr>
          <a:lstStyle/>
          <a:p>
            <a:pPr algn="ctr">
              <a:defRPr/>
            </a:pPr>
            <a:r>
              <a:rPr kumimoji="0" lang="ja-JP" altLang="en-US" sz="1600" kern="0" dirty="0">
                <a:solidFill>
                  <a:srgbClr val="FFC000"/>
                </a:solidFill>
                <a:latin typeface="Meiryo UI" panose="020B0604030504040204" pitchFamily="50" charset="-128"/>
                <a:ea typeface="Meiryo UI" panose="020B0604030504040204" pitchFamily="50" charset="-128"/>
                <a:cs typeface="Meiryo UI" panose="020B0604030504040204" pitchFamily="50" charset="-128"/>
              </a:rPr>
              <a:t>●</a:t>
            </a:r>
            <a:endParaRPr kumimoji="0" lang="en-US" altLang="ja-JP" sz="1600" kern="0" dirty="0">
              <a:solidFill>
                <a:srgbClr val="FFC000"/>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73" name="正方形/長方形 57">
            <a:extLst>
              <a:ext uri="{FF2B5EF4-FFF2-40B4-BE49-F238E27FC236}">
                <a16:creationId xmlns:a16="http://schemas.microsoft.com/office/drawing/2014/main" id="{09B135AD-FA05-0F2C-8F54-434FD5300873}"/>
              </a:ext>
            </a:extLst>
          </p:cNvPr>
          <p:cNvSpPr/>
          <p:nvPr/>
        </p:nvSpPr>
        <p:spPr>
          <a:xfrm>
            <a:off x="5214684" y="1545979"/>
            <a:ext cx="1100502" cy="523220"/>
          </a:xfrm>
          <a:prstGeom prst="rect">
            <a:avLst/>
          </a:prstGeom>
          <a:solidFill>
            <a:schemeClr val="bg1"/>
          </a:solidFill>
          <a:ln w="9525">
            <a:solidFill>
              <a:srgbClr val="800000"/>
            </a:solidFill>
            <a:miter lim="800000"/>
            <a:headEnd/>
            <a:tailEnd/>
          </a:ln>
        </p:spPr>
        <p:txBody>
          <a:bodyPr wrap="square">
            <a:spAutoFit/>
          </a:bodyPr>
          <a:lstStyle/>
          <a:p>
            <a:pPr algn="ctr">
              <a:defRPr/>
            </a:pPr>
            <a:r>
              <a:rPr kumimoji="0" lang="en-US" altLang="ja-JP" sz="1400" b="1" kern="0" dirty="0">
                <a:solidFill>
                  <a:srgbClr val="800000"/>
                </a:solidFill>
                <a:latin typeface="ＭＳ ゴシック" panose="020B0609070205080204" pitchFamily="49" charset="-128"/>
                <a:ea typeface="ＭＳ ゴシック" panose="020B0609070205080204" pitchFamily="49" charset="-128"/>
                <a:cs typeface="Meiryo UI" panose="020B0604030504040204" pitchFamily="50" charset="-128"/>
              </a:rPr>
              <a:t>12</a:t>
            </a:r>
            <a:r>
              <a:rPr kumimoji="0" lang="ja-JP" altLang="en-US" sz="1400" b="1" kern="0" dirty="0" smtClean="0">
                <a:solidFill>
                  <a:srgbClr val="800000"/>
                </a:solidFill>
                <a:latin typeface="ＭＳ ゴシック" panose="020B0609070205080204" pitchFamily="49" charset="-128"/>
                <a:ea typeface="ＭＳ ゴシック" panose="020B0609070205080204" pitchFamily="49" charset="-128"/>
                <a:cs typeface="Meiryo UI" panose="020B0604030504040204" pitchFamily="50" charset="-128"/>
              </a:rPr>
              <a:t>月</a:t>
            </a:r>
            <a:r>
              <a:rPr kumimoji="0" lang="en-US" altLang="ja-JP" sz="1400" b="1" kern="0" dirty="0" smtClean="0">
                <a:solidFill>
                  <a:srgbClr val="800000"/>
                </a:solidFill>
                <a:latin typeface="ＭＳ ゴシック" panose="020B0609070205080204" pitchFamily="49" charset="-128"/>
                <a:ea typeface="ＭＳ ゴシック" panose="020B0609070205080204" pitchFamily="49" charset="-128"/>
                <a:cs typeface="Meiryo UI" panose="020B0604030504040204" pitchFamily="50" charset="-128"/>
              </a:rPr>
              <a:t>24</a:t>
            </a:r>
            <a:r>
              <a:rPr kumimoji="0" lang="ja-JP" altLang="en-US" sz="1400" b="1" kern="0" dirty="0" smtClean="0">
                <a:solidFill>
                  <a:srgbClr val="800000"/>
                </a:solidFill>
                <a:latin typeface="ＭＳ ゴシック" panose="020B0609070205080204" pitchFamily="49" charset="-128"/>
                <a:ea typeface="ＭＳ ゴシック" panose="020B0609070205080204" pitchFamily="49" charset="-128"/>
                <a:cs typeface="Meiryo UI" panose="020B0604030504040204" pitchFamily="50" charset="-128"/>
              </a:rPr>
              <a:t>日</a:t>
            </a:r>
            <a:endParaRPr kumimoji="0" lang="en-US" altLang="ja-JP" sz="1400" b="1" kern="0" dirty="0">
              <a:solidFill>
                <a:srgbClr val="800000"/>
              </a:solidFill>
              <a:latin typeface="ＭＳ ゴシック" panose="020B0609070205080204" pitchFamily="49" charset="-128"/>
              <a:ea typeface="ＭＳ ゴシック" panose="020B0609070205080204" pitchFamily="49" charset="-128"/>
              <a:cs typeface="Meiryo UI" panose="020B0604030504040204" pitchFamily="50" charset="-128"/>
            </a:endParaRPr>
          </a:p>
          <a:p>
            <a:pPr algn="ctr">
              <a:defRPr/>
            </a:pPr>
            <a:r>
              <a:rPr kumimoji="0" lang="en-US" altLang="ja-JP" sz="1400" b="1" kern="0" dirty="0" smtClean="0">
                <a:solidFill>
                  <a:srgbClr val="800000"/>
                </a:solidFill>
                <a:latin typeface="ＭＳ ゴシック" panose="020B0609070205080204" pitchFamily="49" charset="-128"/>
                <a:ea typeface="ＭＳ ゴシック" panose="020B0609070205080204" pitchFamily="49" charset="-128"/>
                <a:cs typeface="Meiryo UI" panose="020B0604030504040204" pitchFamily="50" charset="-128"/>
              </a:rPr>
              <a:t>(</a:t>
            </a:r>
            <a:r>
              <a:rPr kumimoji="0" lang="ja-JP" altLang="en-US" sz="1400" b="1" kern="0" dirty="0" smtClean="0">
                <a:solidFill>
                  <a:srgbClr val="800000"/>
                </a:solidFill>
                <a:latin typeface="ＭＳ ゴシック" panose="020B0609070205080204" pitchFamily="49" charset="-128"/>
                <a:ea typeface="ＭＳ ゴシック" panose="020B0609070205080204" pitchFamily="49" charset="-128"/>
                <a:cs typeface="Meiryo UI" panose="020B0604030504040204" pitchFamily="50" charset="-128"/>
              </a:rPr>
              <a:t>提出期限</a:t>
            </a:r>
            <a:r>
              <a:rPr kumimoji="0" lang="en-US" altLang="ja-JP" sz="1400" b="1" kern="0" dirty="0" smtClean="0">
                <a:solidFill>
                  <a:srgbClr val="800000"/>
                </a:solidFill>
                <a:latin typeface="ＭＳ ゴシック" panose="020B0609070205080204" pitchFamily="49" charset="-128"/>
                <a:ea typeface="ＭＳ ゴシック" panose="020B0609070205080204" pitchFamily="49" charset="-128"/>
                <a:cs typeface="Meiryo UI" panose="020B0604030504040204" pitchFamily="50" charset="-128"/>
              </a:rPr>
              <a:t>)</a:t>
            </a:r>
            <a:endParaRPr kumimoji="0" lang="ja-JP" altLang="en-US" sz="1400" b="1" kern="0" dirty="0">
              <a:solidFill>
                <a:srgbClr val="800000"/>
              </a:solidFill>
              <a:latin typeface="ＭＳ ゴシック" panose="020B0609070205080204" pitchFamily="49" charset="-128"/>
              <a:ea typeface="ＭＳ ゴシック" panose="020B0609070205080204" pitchFamily="49" charset="-128"/>
              <a:cs typeface="Meiryo UI" panose="020B0604030504040204" pitchFamily="50" charset="-128"/>
            </a:endParaRPr>
          </a:p>
        </p:txBody>
      </p:sp>
      <p:sp>
        <p:nvSpPr>
          <p:cNvPr id="82" name="タイトル 1"/>
          <p:cNvSpPr txBox="1">
            <a:spLocks/>
          </p:cNvSpPr>
          <p:nvPr/>
        </p:nvSpPr>
        <p:spPr>
          <a:xfrm>
            <a:off x="8150347" y="0"/>
            <a:ext cx="993653" cy="393138"/>
          </a:xfrm>
          <a:prstGeom prst="rect">
            <a:avLst/>
          </a:prstGeom>
          <a:noFill/>
          <a:ln w="25400">
            <a:noFill/>
          </a:ln>
        </p:spPr>
        <p:txBody>
          <a:bodyPr vert="horz" lIns="91440" tIns="45720" rIns="91440" bIns="45720" rtlCol="0" anchor="ctr">
            <a:no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pPr algn="ctr">
              <a:lnSpc>
                <a:spcPts val="4000"/>
              </a:lnSpc>
            </a:pPr>
            <a:r>
              <a:rPr lang="en-US" altLang="ja-JP" sz="1400" b="1" smtClean="0">
                <a:latin typeface="ＭＳ ゴシック" panose="020B0609070205080204" pitchFamily="49" charset="-128"/>
                <a:ea typeface="ＭＳ ゴシック" panose="020B0609070205080204" pitchFamily="49" charset="-128"/>
              </a:rPr>
              <a:t>1/16</a:t>
            </a:r>
            <a:endParaRPr lang="ja-JP" altLang="en-US" sz="1400" b="1" dirty="0">
              <a:latin typeface="ＭＳ ゴシック" panose="020B0609070205080204" pitchFamily="49" charset="-128"/>
              <a:ea typeface="ＭＳ ゴシック" panose="020B0609070205080204" pitchFamily="49" charset="-128"/>
            </a:endParaRPr>
          </a:p>
        </p:txBody>
      </p:sp>
      <p:sp>
        <p:nvSpPr>
          <p:cNvPr id="80" name="正方形/長方形 57"/>
          <p:cNvSpPr/>
          <p:nvPr/>
        </p:nvSpPr>
        <p:spPr>
          <a:xfrm>
            <a:off x="5734292" y="4066682"/>
            <a:ext cx="1399107" cy="738664"/>
          </a:xfrm>
          <a:prstGeom prst="rect">
            <a:avLst/>
          </a:prstGeom>
          <a:noFill/>
          <a:ln w="9525">
            <a:noFill/>
            <a:miter lim="800000"/>
            <a:headEnd/>
            <a:tailEnd/>
          </a:ln>
        </p:spPr>
        <p:txBody>
          <a:bodyPr wrap="square">
            <a:spAutoFit/>
          </a:bodyPr>
          <a:lstStyle/>
          <a:p>
            <a:pPr algn="ctr">
              <a:defRPr/>
            </a:pPr>
            <a:r>
              <a:rPr kumimoji="0" lang="ja-JP" altLang="en-US" sz="1600" kern="0"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a:t>
            </a:r>
            <a:endParaRPr kumimoji="0" lang="en-US" altLang="ja-JP" sz="1400" kern="0" dirty="0">
              <a:solidFill>
                <a:srgbClr val="FF0000"/>
              </a:solidFill>
              <a:latin typeface="Meiryo UI" panose="020B0604030504040204" pitchFamily="50" charset="-128"/>
              <a:ea typeface="Meiryo UI" panose="020B0604030504040204" pitchFamily="50" charset="-128"/>
              <a:cs typeface="Meiryo UI" panose="020B0604030504040204" pitchFamily="50" charset="-128"/>
            </a:endParaRPr>
          </a:p>
          <a:p>
            <a:pPr algn="ctr">
              <a:defRPr/>
            </a:pPr>
            <a:r>
              <a:rPr kumimoji="0" lang="ja-JP" altLang="en-US" sz="1400" b="1" kern="0" dirty="0">
                <a:solidFill>
                  <a:srgbClr val="00B050"/>
                </a:solidFill>
                <a:latin typeface="ＭＳ ゴシック" panose="020B0609070205080204" pitchFamily="49" charset="-128"/>
                <a:ea typeface="ＭＳ ゴシック" panose="020B0609070205080204" pitchFamily="49" charset="-128"/>
                <a:cs typeface="Meiryo UI" panose="020B0604030504040204" pitchFamily="50" charset="-128"/>
              </a:rPr>
              <a:t>交付申請</a:t>
            </a:r>
            <a:endParaRPr kumimoji="0" lang="en-US" altLang="ja-JP" sz="1400" b="1" kern="0" dirty="0">
              <a:solidFill>
                <a:srgbClr val="00B050"/>
              </a:solidFill>
              <a:latin typeface="ＭＳ ゴシック" panose="020B0609070205080204" pitchFamily="49" charset="-128"/>
              <a:ea typeface="ＭＳ ゴシック" panose="020B0609070205080204" pitchFamily="49" charset="-128"/>
              <a:cs typeface="Meiryo UI" panose="020B0604030504040204" pitchFamily="50" charset="-128"/>
            </a:endParaRPr>
          </a:p>
          <a:p>
            <a:pPr algn="ctr">
              <a:defRPr/>
            </a:pPr>
            <a:endParaRPr kumimoji="0" lang="ja-JP" altLang="en-US" sz="1200" kern="0" dirty="0">
              <a:solidFill>
                <a:srgbClr val="FF0000"/>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81" name="正方形/長方形 57">
            <a:extLst>
              <a:ext uri="{FF2B5EF4-FFF2-40B4-BE49-F238E27FC236}">
                <a16:creationId xmlns:a16="http://schemas.microsoft.com/office/drawing/2014/main" id="{09B135AD-FA05-0F2C-8F54-434FD5300873}"/>
              </a:ext>
            </a:extLst>
          </p:cNvPr>
          <p:cNvSpPr/>
          <p:nvPr/>
        </p:nvSpPr>
        <p:spPr>
          <a:xfrm>
            <a:off x="5817323" y="4566852"/>
            <a:ext cx="1089817" cy="523220"/>
          </a:xfrm>
          <a:prstGeom prst="rect">
            <a:avLst/>
          </a:prstGeom>
          <a:solidFill>
            <a:schemeClr val="bg1"/>
          </a:solidFill>
          <a:ln w="9525">
            <a:solidFill>
              <a:srgbClr val="800000"/>
            </a:solidFill>
            <a:miter lim="800000"/>
            <a:headEnd/>
            <a:tailEnd/>
          </a:ln>
        </p:spPr>
        <p:txBody>
          <a:bodyPr wrap="square">
            <a:spAutoFit/>
          </a:bodyPr>
          <a:lstStyle/>
          <a:p>
            <a:pPr algn="ctr">
              <a:defRPr/>
            </a:pPr>
            <a:r>
              <a:rPr kumimoji="0" lang="en-US" altLang="ja-JP" sz="1400" b="1" kern="0" dirty="0" smtClean="0">
                <a:solidFill>
                  <a:srgbClr val="00B050"/>
                </a:solidFill>
                <a:latin typeface="ＭＳ ゴシック" panose="020B0609070205080204" pitchFamily="49" charset="-128"/>
                <a:ea typeface="ＭＳ ゴシック" panose="020B0609070205080204" pitchFamily="49" charset="-128"/>
                <a:cs typeface="Meiryo UI" panose="020B0604030504040204" pitchFamily="50" charset="-128"/>
              </a:rPr>
              <a:t>12</a:t>
            </a:r>
            <a:r>
              <a:rPr kumimoji="0" lang="ja-JP" altLang="en-US" sz="1400" b="1" kern="0" dirty="0" smtClean="0">
                <a:solidFill>
                  <a:srgbClr val="00B050"/>
                </a:solidFill>
                <a:latin typeface="ＭＳ ゴシック" panose="020B0609070205080204" pitchFamily="49" charset="-128"/>
                <a:ea typeface="ＭＳ ゴシック" panose="020B0609070205080204" pitchFamily="49" charset="-128"/>
                <a:cs typeface="Meiryo UI" panose="020B0604030504040204" pitchFamily="50" charset="-128"/>
              </a:rPr>
              <a:t>月</a:t>
            </a:r>
            <a:r>
              <a:rPr kumimoji="0" lang="en-US" altLang="ja-JP" sz="1400" b="1" kern="0" dirty="0">
                <a:solidFill>
                  <a:srgbClr val="00B050"/>
                </a:solidFill>
                <a:latin typeface="ＭＳ ゴシック" panose="020B0609070205080204" pitchFamily="49" charset="-128"/>
                <a:ea typeface="ＭＳ ゴシック" panose="020B0609070205080204" pitchFamily="49" charset="-128"/>
                <a:cs typeface="Meiryo UI" panose="020B0604030504040204" pitchFamily="50" charset="-128"/>
              </a:rPr>
              <a:t>31</a:t>
            </a:r>
            <a:r>
              <a:rPr kumimoji="0" lang="ja-JP" altLang="en-US" sz="1400" b="1" kern="0" dirty="0" smtClean="0">
                <a:solidFill>
                  <a:srgbClr val="00B050"/>
                </a:solidFill>
                <a:latin typeface="ＭＳ ゴシック" panose="020B0609070205080204" pitchFamily="49" charset="-128"/>
                <a:ea typeface="ＭＳ ゴシック" panose="020B0609070205080204" pitchFamily="49" charset="-128"/>
                <a:cs typeface="Meiryo UI" panose="020B0604030504040204" pitchFamily="50" charset="-128"/>
              </a:rPr>
              <a:t>日</a:t>
            </a:r>
            <a:endParaRPr kumimoji="0" lang="en-US" altLang="ja-JP" sz="1400" b="1" kern="0" dirty="0" smtClean="0">
              <a:solidFill>
                <a:srgbClr val="00B050"/>
              </a:solidFill>
              <a:latin typeface="ＭＳ ゴシック" panose="020B0609070205080204" pitchFamily="49" charset="-128"/>
              <a:ea typeface="ＭＳ ゴシック" panose="020B0609070205080204" pitchFamily="49" charset="-128"/>
              <a:cs typeface="Meiryo UI" panose="020B0604030504040204" pitchFamily="50" charset="-128"/>
            </a:endParaRPr>
          </a:p>
          <a:p>
            <a:pPr algn="ctr">
              <a:defRPr/>
            </a:pPr>
            <a:r>
              <a:rPr kumimoji="0" lang="en-US" altLang="ja-JP" sz="1400" b="1" kern="0" dirty="0" smtClean="0">
                <a:solidFill>
                  <a:srgbClr val="00B050"/>
                </a:solidFill>
                <a:latin typeface="ＭＳ ゴシック" panose="020B0609070205080204" pitchFamily="49" charset="-128"/>
                <a:ea typeface="ＭＳ ゴシック" panose="020B0609070205080204" pitchFamily="49" charset="-128"/>
                <a:cs typeface="Meiryo UI" panose="020B0604030504040204" pitchFamily="50" charset="-128"/>
              </a:rPr>
              <a:t>(</a:t>
            </a:r>
            <a:r>
              <a:rPr kumimoji="0" lang="ja-JP" altLang="en-US" sz="1400" b="1" kern="0" dirty="0" smtClean="0">
                <a:solidFill>
                  <a:srgbClr val="00B050"/>
                </a:solidFill>
                <a:latin typeface="ＭＳ ゴシック" panose="020B0609070205080204" pitchFamily="49" charset="-128"/>
                <a:ea typeface="ＭＳ ゴシック" panose="020B0609070205080204" pitchFamily="49" charset="-128"/>
                <a:cs typeface="Meiryo UI" panose="020B0604030504040204" pitchFamily="50" charset="-128"/>
              </a:rPr>
              <a:t>提出期限</a:t>
            </a:r>
            <a:r>
              <a:rPr kumimoji="0" lang="en-US" altLang="ja-JP" sz="1400" b="1" kern="0" dirty="0" smtClean="0">
                <a:solidFill>
                  <a:srgbClr val="00B050"/>
                </a:solidFill>
                <a:latin typeface="ＭＳ ゴシック" panose="020B0609070205080204" pitchFamily="49" charset="-128"/>
                <a:ea typeface="ＭＳ ゴシック" panose="020B0609070205080204" pitchFamily="49" charset="-128"/>
                <a:cs typeface="Meiryo UI" panose="020B0604030504040204" pitchFamily="50" charset="-128"/>
              </a:rPr>
              <a:t>)</a:t>
            </a:r>
            <a:endParaRPr kumimoji="0" lang="ja-JP" altLang="en-US" sz="1400" b="1" kern="0" dirty="0">
              <a:solidFill>
                <a:srgbClr val="00B050"/>
              </a:solidFill>
              <a:latin typeface="ＭＳ ゴシック" panose="020B0609070205080204" pitchFamily="49" charset="-128"/>
              <a:ea typeface="ＭＳ ゴシック" panose="020B0609070205080204" pitchFamily="49" charset="-128"/>
              <a:cs typeface="Meiryo UI" panose="020B0604030504040204" pitchFamily="50" charset="-128"/>
            </a:endParaRPr>
          </a:p>
        </p:txBody>
      </p:sp>
      <p:sp>
        <p:nvSpPr>
          <p:cNvPr id="84" name="正方形/長方形 57">
            <a:extLst>
              <a:ext uri="{FF2B5EF4-FFF2-40B4-BE49-F238E27FC236}">
                <a16:creationId xmlns:a16="http://schemas.microsoft.com/office/drawing/2014/main" id="{0343DAC2-B2B9-D94A-CBE4-4A53C497A511}"/>
              </a:ext>
            </a:extLst>
          </p:cNvPr>
          <p:cNvSpPr/>
          <p:nvPr/>
        </p:nvSpPr>
        <p:spPr>
          <a:xfrm>
            <a:off x="4105853" y="2771965"/>
            <a:ext cx="1597453" cy="338554"/>
          </a:xfrm>
          <a:prstGeom prst="rect">
            <a:avLst/>
          </a:prstGeom>
          <a:noFill/>
          <a:ln w="9525">
            <a:noFill/>
            <a:miter lim="800000"/>
            <a:headEnd/>
            <a:tailEnd/>
          </a:ln>
        </p:spPr>
        <p:txBody>
          <a:bodyPr wrap="square">
            <a:spAutoFit/>
          </a:bodyPr>
          <a:lstStyle/>
          <a:p>
            <a:pPr>
              <a:defRPr/>
            </a:pPr>
            <a:r>
              <a:rPr kumimoji="0" lang="ja-JP" altLang="en-US" sz="1600" kern="0" dirty="0" smtClean="0">
                <a:solidFill>
                  <a:srgbClr val="FFC000"/>
                </a:solidFill>
                <a:latin typeface="Meiryo UI" panose="020B0604030504040204" pitchFamily="50" charset="-128"/>
                <a:ea typeface="Meiryo UI" panose="020B0604030504040204" pitchFamily="50" charset="-128"/>
                <a:cs typeface="Meiryo UI" panose="020B0604030504040204" pitchFamily="50" charset="-128"/>
              </a:rPr>
              <a:t>●</a:t>
            </a:r>
            <a:endParaRPr kumimoji="0" lang="ja-JP" altLang="en-US" sz="1400" kern="0" dirty="0">
              <a:solidFill>
                <a:srgbClr val="FFC000"/>
              </a:solidFill>
              <a:latin typeface="ＭＳ ゴシック" panose="020B0609070205080204" pitchFamily="49" charset="-128"/>
              <a:ea typeface="ＭＳ ゴシック" panose="020B0609070205080204" pitchFamily="49" charset="-128"/>
              <a:cs typeface="Meiryo UI" panose="020B0604030504040204" pitchFamily="50" charset="-128"/>
            </a:endParaRPr>
          </a:p>
        </p:txBody>
      </p:sp>
      <p:sp>
        <p:nvSpPr>
          <p:cNvPr id="85" name="正方形/長方形 57">
            <a:extLst>
              <a:ext uri="{FF2B5EF4-FFF2-40B4-BE49-F238E27FC236}">
                <a16:creationId xmlns:a16="http://schemas.microsoft.com/office/drawing/2014/main" id="{B65D4723-DEAF-8DD9-571E-088C4CB98F70}"/>
              </a:ext>
            </a:extLst>
          </p:cNvPr>
          <p:cNvSpPr/>
          <p:nvPr/>
        </p:nvSpPr>
        <p:spPr>
          <a:xfrm>
            <a:off x="3504748" y="2308406"/>
            <a:ext cx="1603272" cy="276999"/>
          </a:xfrm>
          <a:prstGeom prst="rect">
            <a:avLst/>
          </a:prstGeom>
          <a:noFill/>
          <a:ln w="9525">
            <a:noFill/>
            <a:miter lim="800000"/>
            <a:headEnd/>
            <a:tailEnd/>
          </a:ln>
        </p:spPr>
        <p:txBody>
          <a:bodyPr wrap="square">
            <a:spAutoFit/>
          </a:bodyPr>
          <a:lstStyle/>
          <a:p>
            <a:pPr algn="ctr">
              <a:defRPr/>
            </a:pPr>
            <a:r>
              <a:rPr kumimoji="0" lang="ja-JP" altLang="en-US" sz="1200" kern="0" dirty="0" smtClean="0">
                <a:latin typeface="ＭＳ ゴシック" panose="020B0609070205080204" pitchFamily="49" charset="-128"/>
                <a:ea typeface="ＭＳ ゴシック" panose="020B0609070205080204" pitchFamily="49" charset="-128"/>
                <a:cs typeface="Meiryo UI" panose="020B0604030504040204" pitchFamily="50" charset="-128"/>
              </a:rPr>
              <a:t>完了</a:t>
            </a:r>
            <a:r>
              <a:rPr kumimoji="0" lang="ja-JP" altLang="en-US" sz="1200" kern="0" dirty="0">
                <a:latin typeface="ＭＳ ゴシック" panose="020B0609070205080204" pitchFamily="49" charset="-128"/>
                <a:ea typeface="ＭＳ ゴシック" panose="020B0609070205080204" pitchFamily="49" charset="-128"/>
                <a:cs typeface="Meiryo UI" panose="020B0604030504040204" pitchFamily="50" charset="-128"/>
              </a:rPr>
              <a:t>実績</a:t>
            </a:r>
            <a:r>
              <a:rPr kumimoji="0" lang="ja-JP" altLang="en-US" sz="1200" kern="0" dirty="0" smtClean="0">
                <a:latin typeface="ＭＳ ゴシック" panose="020B0609070205080204" pitchFamily="49" charset="-128"/>
                <a:ea typeface="ＭＳ ゴシック" panose="020B0609070205080204" pitchFamily="49" charset="-128"/>
                <a:cs typeface="Meiryo UI" panose="020B0604030504040204" pitchFamily="50" charset="-128"/>
              </a:rPr>
              <a:t>報告受付</a:t>
            </a:r>
            <a:endParaRPr kumimoji="0" lang="ja-JP" altLang="en-US" sz="1200" kern="0" dirty="0">
              <a:latin typeface="ＭＳ ゴシック" panose="020B0609070205080204" pitchFamily="49" charset="-128"/>
              <a:ea typeface="ＭＳ ゴシック" panose="020B0609070205080204" pitchFamily="49" charset="-128"/>
              <a:cs typeface="Meiryo UI" panose="020B0604030504040204" pitchFamily="50" charset="-128"/>
            </a:endParaRPr>
          </a:p>
        </p:txBody>
      </p:sp>
      <p:sp>
        <p:nvSpPr>
          <p:cNvPr id="86" name="正方形/長方形 57">
            <a:extLst>
              <a:ext uri="{FF2B5EF4-FFF2-40B4-BE49-F238E27FC236}">
                <a16:creationId xmlns:a16="http://schemas.microsoft.com/office/drawing/2014/main" id="{09B135AD-FA05-0F2C-8F54-434FD5300873}"/>
              </a:ext>
            </a:extLst>
          </p:cNvPr>
          <p:cNvSpPr/>
          <p:nvPr/>
        </p:nvSpPr>
        <p:spPr>
          <a:xfrm>
            <a:off x="3707878" y="2560546"/>
            <a:ext cx="1272534" cy="307777"/>
          </a:xfrm>
          <a:prstGeom prst="rect">
            <a:avLst/>
          </a:prstGeom>
          <a:solidFill>
            <a:schemeClr val="bg1"/>
          </a:solidFill>
          <a:ln w="9525">
            <a:solidFill>
              <a:srgbClr val="800000"/>
            </a:solidFill>
            <a:miter lim="800000"/>
            <a:headEnd/>
            <a:tailEnd/>
          </a:ln>
        </p:spPr>
        <p:txBody>
          <a:bodyPr wrap="square">
            <a:spAutoFit/>
          </a:bodyPr>
          <a:lstStyle/>
          <a:p>
            <a:pPr algn="ctr">
              <a:defRPr/>
            </a:pPr>
            <a:r>
              <a:rPr lang="ja-JP" altLang="en-US" sz="1400" b="1" kern="0" dirty="0">
                <a:solidFill>
                  <a:srgbClr val="800000"/>
                </a:solidFill>
                <a:latin typeface="ＭＳ ゴシック" panose="020B0609070205080204" pitchFamily="49" charset="-128"/>
                <a:ea typeface="ＭＳ ゴシック" panose="020B0609070205080204" pitchFamily="49" charset="-128"/>
                <a:cs typeface="Meiryo UI" panose="020B0604030504040204" pitchFamily="50" charset="-128"/>
              </a:rPr>
              <a:t>８</a:t>
            </a:r>
            <a:r>
              <a:rPr kumimoji="0" lang="ja-JP" altLang="en-US" sz="1400" b="1" kern="0" dirty="0" smtClean="0">
                <a:solidFill>
                  <a:srgbClr val="800000"/>
                </a:solidFill>
                <a:latin typeface="ＭＳ ゴシック" panose="020B0609070205080204" pitchFamily="49" charset="-128"/>
                <a:ea typeface="ＭＳ ゴシック" panose="020B0609070205080204" pitchFamily="49" charset="-128"/>
                <a:cs typeface="Meiryo UI" panose="020B0604030504040204" pitchFamily="50" charset="-128"/>
              </a:rPr>
              <a:t>月１日開始</a:t>
            </a:r>
            <a:endParaRPr kumimoji="0" lang="ja-JP" altLang="en-US" sz="1400" b="1" kern="0" dirty="0">
              <a:solidFill>
                <a:srgbClr val="800000"/>
              </a:solidFill>
              <a:latin typeface="ＭＳ ゴシック" panose="020B0609070205080204" pitchFamily="49" charset="-128"/>
              <a:ea typeface="ＭＳ ゴシック" panose="020B0609070205080204" pitchFamily="49" charset="-128"/>
              <a:cs typeface="Meiryo UI" panose="020B0604030504040204" pitchFamily="50" charset="-128"/>
            </a:endParaRPr>
          </a:p>
        </p:txBody>
      </p:sp>
      <p:sp>
        <p:nvSpPr>
          <p:cNvPr id="87" name="正方形/長方形 57">
            <a:extLst>
              <a:ext uri="{FF2B5EF4-FFF2-40B4-BE49-F238E27FC236}">
                <a16:creationId xmlns:a16="http://schemas.microsoft.com/office/drawing/2014/main" id="{0343DAC2-B2B9-D94A-CBE4-4A53C497A511}"/>
              </a:ext>
            </a:extLst>
          </p:cNvPr>
          <p:cNvSpPr/>
          <p:nvPr/>
        </p:nvSpPr>
        <p:spPr>
          <a:xfrm>
            <a:off x="4170517" y="4048722"/>
            <a:ext cx="1597453" cy="338554"/>
          </a:xfrm>
          <a:prstGeom prst="rect">
            <a:avLst/>
          </a:prstGeom>
          <a:noFill/>
          <a:ln w="9525">
            <a:noFill/>
            <a:miter lim="800000"/>
            <a:headEnd/>
            <a:tailEnd/>
          </a:ln>
        </p:spPr>
        <p:txBody>
          <a:bodyPr wrap="square">
            <a:spAutoFit/>
          </a:bodyPr>
          <a:lstStyle/>
          <a:p>
            <a:pPr>
              <a:defRPr/>
            </a:pPr>
            <a:r>
              <a:rPr kumimoji="0" lang="ja-JP" altLang="en-US" sz="1600" kern="0" dirty="0" smtClean="0">
                <a:solidFill>
                  <a:srgbClr val="FF0000"/>
                </a:solidFill>
                <a:latin typeface="Meiryo UI" panose="020B0604030504040204" pitchFamily="50" charset="-128"/>
                <a:ea typeface="Meiryo UI" panose="020B0604030504040204" pitchFamily="50" charset="-128"/>
                <a:cs typeface="Meiryo UI" panose="020B0604030504040204" pitchFamily="50" charset="-128"/>
              </a:rPr>
              <a:t>●</a:t>
            </a:r>
            <a:endParaRPr kumimoji="0" lang="ja-JP" altLang="en-US" sz="1400" kern="0" dirty="0">
              <a:solidFill>
                <a:srgbClr val="FF0000"/>
              </a:solidFill>
              <a:latin typeface="ＭＳ ゴシック" panose="020B0609070205080204" pitchFamily="49" charset="-128"/>
              <a:ea typeface="ＭＳ ゴシック" panose="020B0609070205080204" pitchFamily="49" charset="-128"/>
              <a:cs typeface="Meiryo UI" panose="020B0604030504040204" pitchFamily="50" charset="-128"/>
            </a:endParaRPr>
          </a:p>
        </p:txBody>
      </p:sp>
      <p:sp>
        <p:nvSpPr>
          <p:cNvPr id="88" name="正方形/長方形 57">
            <a:extLst>
              <a:ext uri="{FF2B5EF4-FFF2-40B4-BE49-F238E27FC236}">
                <a16:creationId xmlns:a16="http://schemas.microsoft.com/office/drawing/2014/main" id="{B65D4723-DEAF-8DD9-571E-088C4CB98F70}"/>
              </a:ext>
            </a:extLst>
          </p:cNvPr>
          <p:cNvSpPr/>
          <p:nvPr/>
        </p:nvSpPr>
        <p:spPr>
          <a:xfrm>
            <a:off x="3733789" y="3546547"/>
            <a:ext cx="1603272" cy="276999"/>
          </a:xfrm>
          <a:prstGeom prst="rect">
            <a:avLst/>
          </a:prstGeom>
          <a:noFill/>
          <a:ln w="9525">
            <a:noFill/>
            <a:miter lim="800000"/>
            <a:headEnd/>
            <a:tailEnd/>
          </a:ln>
        </p:spPr>
        <p:txBody>
          <a:bodyPr wrap="square">
            <a:spAutoFit/>
          </a:bodyPr>
          <a:lstStyle/>
          <a:p>
            <a:pPr algn="ctr">
              <a:defRPr/>
            </a:pPr>
            <a:r>
              <a:rPr kumimoji="0" lang="ja-JP" altLang="en-US" sz="1200" kern="0" dirty="0" smtClean="0">
                <a:latin typeface="ＭＳ ゴシック" panose="020B0609070205080204" pitchFamily="49" charset="-128"/>
                <a:ea typeface="ＭＳ ゴシック" panose="020B0609070205080204" pitchFamily="49" charset="-128"/>
                <a:cs typeface="Meiryo UI" panose="020B0604030504040204" pitchFamily="50" charset="-128"/>
              </a:rPr>
              <a:t>完了</a:t>
            </a:r>
            <a:r>
              <a:rPr kumimoji="0" lang="ja-JP" altLang="en-US" sz="1200" kern="0" dirty="0">
                <a:latin typeface="ＭＳ ゴシック" panose="020B0609070205080204" pitchFamily="49" charset="-128"/>
                <a:ea typeface="ＭＳ ゴシック" panose="020B0609070205080204" pitchFamily="49" charset="-128"/>
                <a:cs typeface="Meiryo UI" panose="020B0604030504040204" pitchFamily="50" charset="-128"/>
              </a:rPr>
              <a:t>実績</a:t>
            </a:r>
            <a:r>
              <a:rPr kumimoji="0" lang="ja-JP" altLang="en-US" sz="1200" kern="0" dirty="0" smtClean="0">
                <a:latin typeface="ＭＳ ゴシック" panose="020B0609070205080204" pitchFamily="49" charset="-128"/>
                <a:ea typeface="ＭＳ ゴシック" panose="020B0609070205080204" pitchFamily="49" charset="-128"/>
                <a:cs typeface="Meiryo UI" panose="020B0604030504040204" pitchFamily="50" charset="-128"/>
              </a:rPr>
              <a:t>報告受付</a:t>
            </a:r>
            <a:endParaRPr kumimoji="0" lang="ja-JP" altLang="en-US" sz="1200" kern="0" dirty="0">
              <a:latin typeface="ＭＳ ゴシック" panose="020B0609070205080204" pitchFamily="49" charset="-128"/>
              <a:ea typeface="ＭＳ ゴシック" panose="020B0609070205080204" pitchFamily="49" charset="-128"/>
              <a:cs typeface="Meiryo UI" panose="020B0604030504040204" pitchFamily="50" charset="-128"/>
            </a:endParaRPr>
          </a:p>
        </p:txBody>
      </p:sp>
      <p:sp>
        <p:nvSpPr>
          <p:cNvPr id="89" name="正方形/長方形 57">
            <a:extLst>
              <a:ext uri="{FF2B5EF4-FFF2-40B4-BE49-F238E27FC236}">
                <a16:creationId xmlns:a16="http://schemas.microsoft.com/office/drawing/2014/main" id="{09B135AD-FA05-0F2C-8F54-434FD5300873}"/>
              </a:ext>
            </a:extLst>
          </p:cNvPr>
          <p:cNvSpPr/>
          <p:nvPr/>
        </p:nvSpPr>
        <p:spPr>
          <a:xfrm>
            <a:off x="3936919" y="3798687"/>
            <a:ext cx="1272534" cy="307777"/>
          </a:xfrm>
          <a:prstGeom prst="rect">
            <a:avLst/>
          </a:prstGeom>
          <a:solidFill>
            <a:schemeClr val="bg1"/>
          </a:solidFill>
          <a:ln w="9525">
            <a:solidFill>
              <a:srgbClr val="800000"/>
            </a:solidFill>
            <a:miter lim="800000"/>
            <a:headEnd/>
            <a:tailEnd/>
          </a:ln>
        </p:spPr>
        <p:txBody>
          <a:bodyPr wrap="square">
            <a:spAutoFit/>
          </a:bodyPr>
          <a:lstStyle/>
          <a:p>
            <a:pPr algn="ctr">
              <a:defRPr/>
            </a:pPr>
            <a:r>
              <a:rPr lang="ja-JP" altLang="en-US" sz="1400" b="1" kern="0" dirty="0">
                <a:solidFill>
                  <a:srgbClr val="800000"/>
                </a:solidFill>
                <a:latin typeface="ＭＳ ゴシック" panose="020B0609070205080204" pitchFamily="49" charset="-128"/>
                <a:ea typeface="ＭＳ ゴシック" panose="020B0609070205080204" pitchFamily="49" charset="-128"/>
                <a:cs typeface="Meiryo UI" panose="020B0604030504040204" pitchFamily="50" charset="-128"/>
              </a:rPr>
              <a:t>８</a:t>
            </a:r>
            <a:r>
              <a:rPr kumimoji="0" lang="ja-JP" altLang="en-US" sz="1400" b="1" kern="0" dirty="0" smtClean="0">
                <a:solidFill>
                  <a:srgbClr val="800000"/>
                </a:solidFill>
                <a:latin typeface="ＭＳ ゴシック" panose="020B0609070205080204" pitchFamily="49" charset="-128"/>
                <a:ea typeface="ＭＳ ゴシック" panose="020B0609070205080204" pitchFamily="49" charset="-128"/>
                <a:cs typeface="Meiryo UI" panose="020B0604030504040204" pitchFamily="50" charset="-128"/>
              </a:rPr>
              <a:t>月１日開始</a:t>
            </a:r>
            <a:endParaRPr kumimoji="0" lang="ja-JP" altLang="en-US" sz="1400" b="1" kern="0" dirty="0">
              <a:solidFill>
                <a:srgbClr val="800000"/>
              </a:solidFill>
              <a:latin typeface="ＭＳ ゴシック" panose="020B0609070205080204" pitchFamily="49" charset="-128"/>
              <a:ea typeface="ＭＳ ゴシック" panose="020B0609070205080204" pitchFamily="49" charset="-128"/>
              <a:cs typeface="Meiryo UI" panose="020B0604030504040204" pitchFamily="50" charset="-128"/>
            </a:endParaRPr>
          </a:p>
        </p:txBody>
      </p:sp>
    </p:spTree>
    <p:extLst>
      <p:ext uri="{BB962C8B-B14F-4D97-AF65-F5344CB8AC3E}">
        <p14:creationId xmlns:p14="http://schemas.microsoft.com/office/powerpoint/2010/main" val="181362084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正方形/長方形 21"/>
          <p:cNvSpPr/>
          <p:nvPr/>
        </p:nvSpPr>
        <p:spPr>
          <a:xfrm>
            <a:off x="0" y="561975"/>
            <a:ext cx="9144000" cy="6296025"/>
          </a:xfrm>
          <a:prstGeom prst="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 name="テキスト ボックス 5"/>
          <p:cNvSpPr txBox="1"/>
          <p:nvPr/>
        </p:nvSpPr>
        <p:spPr>
          <a:xfrm>
            <a:off x="128196" y="67533"/>
            <a:ext cx="8263329" cy="400110"/>
          </a:xfrm>
          <a:prstGeom prst="rect">
            <a:avLst/>
          </a:prstGeom>
          <a:noFill/>
        </p:spPr>
        <p:txBody>
          <a:bodyPr wrap="square" rtlCol="0">
            <a:spAutoFit/>
          </a:bodyPr>
          <a:lstStyle/>
          <a:p>
            <a:r>
              <a:rPr lang="ja-JP" altLang="en-US" sz="2000" b="1"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rPr>
              <a:t>令和</a:t>
            </a:r>
            <a:r>
              <a:rPr lang="en-US" altLang="ja-JP" sz="2000" b="1"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rPr>
              <a:t>5-6</a:t>
            </a:r>
            <a:r>
              <a:rPr lang="ja-JP" altLang="en-US" sz="2000" b="1"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rPr>
              <a:t>年度建築</a:t>
            </a:r>
            <a:r>
              <a:rPr lang="en-US" altLang="ja-JP" sz="2000" b="1"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rPr>
              <a:t>BIM</a:t>
            </a:r>
            <a:r>
              <a:rPr lang="ja-JP" altLang="en-US" sz="2000" b="1"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rPr>
              <a:t>加速化</a:t>
            </a:r>
            <a:r>
              <a:rPr lang="ja-JP" altLang="en-US" sz="2000" b="1" dirty="0" smtClean="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rPr>
              <a:t>事業　</a:t>
            </a:r>
            <a:r>
              <a:rPr lang="ja-JP" altLang="en-US" sz="2000" b="1"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rPr>
              <a:t>における要件緩和、制度の拡充</a:t>
            </a:r>
          </a:p>
        </p:txBody>
      </p:sp>
      <p:sp>
        <p:nvSpPr>
          <p:cNvPr id="7" name="角丸四角形 6"/>
          <p:cNvSpPr/>
          <p:nvPr/>
        </p:nvSpPr>
        <p:spPr>
          <a:xfrm>
            <a:off x="271616" y="1525147"/>
            <a:ext cx="8686067" cy="746037"/>
          </a:xfrm>
          <a:prstGeom prst="roundRect">
            <a:avLst>
              <a:gd name="adj" fmla="val 9002"/>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kumimoji="1" lang="ja-JP" altLang="en-US" dirty="0"/>
              <a:t>ｚｚｚｚｚｚｚ</a:t>
            </a:r>
          </a:p>
        </p:txBody>
      </p:sp>
      <p:sp>
        <p:nvSpPr>
          <p:cNvPr id="8" name="角丸四角形 7"/>
          <p:cNvSpPr/>
          <p:nvPr/>
        </p:nvSpPr>
        <p:spPr>
          <a:xfrm>
            <a:off x="271616" y="2346825"/>
            <a:ext cx="8681883" cy="792290"/>
          </a:xfrm>
          <a:prstGeom prst="roundRect">
            <a:avLst>
              <a:gd name="adj" fmla="val 9002"/>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kumimoji="1" lang="ja-JP" altLang="en-US" dirty="0"/>
              <a:t>ｚｚｚｚｚｚｚｚｚｚｚｚ</a:t>
            </a:r>
          </a:p>
        </p:txBody>
      </p:sp>
      <p:sp>
        <p:nvSpPr>
          <p:cNvPr id="9" name="角丸四角形 8"/>
          <p:cNvSpPr/>
          <p:nvPr/>
        </p:nvSpPr>
        <p:spPr>
          <a:xfrm>
            <a:off x="271616" y="3222976"/>
            <a:ext cx="8681883" cy="926257"/>
          </a:xfrm>
          <a:prstGeom prst="roundRect">
            <a:avLst>
              <a:gd name="adj" fmla="val 9002"/>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dirty="0"/>
          </a:p>
        </p:txBody>
      </p:sp>
      <p:sp>
        <p:nvSpPr>
          <p:cNvPr id="10" name="テキスト ボックス 9"/>
          <p:cNvSpPr txBox="1"/>
          <p:nvPr/>
        </p:nvSpPr>
        <p:spPr>
          <a:xfrm>
            <a:off x="318989" y="1501743"/>
            <a:ext cx="748924" cy="769441"/>
          </a:xfrm>
          <a:prstGeom prst="rect">
            <a:avLst/>
          </a:prstGeom>
          <a:noFill/>
        </p:spPr>
        <p:txBody>
          <a:bodyPr wrap="none" rtlCol="0">
            <a:spAutoFit/>
          </a:bodyPr>
          <a:lstStyle/>
          <a:p>
            <a:pPr algn="ctr"/>
            <a:r>
              <a:rPr lang="ja-JP" altLang="en-US" sz="4400" b="1" dirty="0">
                <a:solidFill>
                  <a:schemeClr val="accent6">
                    <a:lumMod val="75000"/>
                  </a:schemeClr>
                </a:solidFill>
                <a:latin typeface="Meiryo UI" panose="020B0604030504040204" pitchFamily="50" charset="-128"/>
                <a:ea typeface="Meiryo UI" panose="020B0604030504040204" pitchFamily="50" charset="-128"/>
              </a:rPr>
              <a:t>❶</a:t>
            </a:r>
            <a:endParaRPr lang="ja-JP" altLang="en-US" sz="2000" b="1" dirty="0">
              <a:solidFill>
                <a:schemeClr val="accent6">
                  <a:lumMod val="75000"/>
                </a:schemeClr>
              </a:solidFill>
              <a:latin typeface="Meiryo UI" panose="020B0604030504040204" pitchFamily="50" charset="-128"/>
              <a:ea typeface="Meiryo UI" panose="020B0604030504040204" pitchFamily="50" charset="-128"/>
            </a:endParaRPr>
          </a:p>
        </p:txBody>
      </p:sp>
      <p:sp>
        <p:nvSpPr>
          <p:cNvPr id="11" name="テキスト ボックス 10"/>
          <p:cNvSpPr txBox="1"/>
          <p:nvPr/>
        </p:nvSpPr>
        <p:spPr>
          <a:xfrm>
            <a:off x="301266" y="3312915"/>
            <a:ext cx="748924" cy="769441"/>
          </a:xfrm>
          <a:prstGeom prst="rect">
            <a:avLst/>
          </a:prstGeom>
          <a:noFill/>
        </p:spPr>
        <p:txBody>
          <a:bodyPr wrap="none" rtlCol="0">
            <a:spAutoFit/>
          </a:bodyPr>
          <a:lstStyle/>
          <a:p>
            <a:pPr algn="ctr"/>
            <a:r>
              <a:rPr lang="ja-JP" altLang="en-US" sz="4400" b="1" dirty="0">
                <a:solidFill>
                  <a:schemeClr val="accent6">
                    <a:lumMod val="75000"/>
                  </a:schemeClr>
                </a:solidFill>
                <a:latin typeface="Meiryo UI" panose="020B0604030504040204" pitchFamily="50" charset="-128"/>
                <a:ea typeface="Meiryo UI" panose="020B0604030504040204" pitchFamily="50" charset="-128"/>
              </a:rPr>
              <a:t>❸</a:t>
            </a:r>
            <a:endParaRPr lang="ja-JP" altLang="en-US" sz="2000" b="1" dirty="0">
              <a:solidFill>
                <a:schemeClr val="accent6">
                  <a:lumMod val="75000"/>
                </a:schemeClr>
              </a:solidFill>
              <a:latin typeface="Meiryo UI" panose="020B0604030504040204" pitchFamily="50" charset="-128"/>
              <a:ea typeface="Meiryo UI" panose="020B0604030504040204" pitchFamily="50" charset="-128"/>
            </a:endParaRPr>
          </a:p>
        </p:txBody>
      </p:sp>
      <p:sp>
        <p:nvSpPr>
          <p:cNvPr id="12" name="テキスト ボックス 11"/>
          <p:cNvSpPr txBox="1"/>
          <p:nvPr/>
        </p:nvSpPr>
        <p:spPr>
          <a:xfrm>
            <a:off x="308265" y="2365456"/>
            <a:ext cx="748924" cy="769441"/>
          </a:xfrm>
          <a:prstGeom prst="rect">
            <a:avLst/>
          </a:prstGeom>
          <a:noFill/>
        </p:spPr>
        <p:txBody>
          <a:bodyPr wrap="none" rtlCol="0">
            <a:spAutoFit/>
          </a:bodyPr>
          <a:lstStyle/>
          <a:p>
            <a:pPr algn="ctr"/>
            <a:r>
              <a:rPr lang="ja-JP" altLang="en-US" sz="4400" b="1" dirty="0">
                <a:solidFill>
                  <a:schemeClr val="accent6">
                    <a:lumMod val="75000"/>
                  </a:schemeClr>
                </a:solidFill>
                <a:latin typeface="Meiryo UI" panose="020B0604030504040204" pitchFamily="50" charset="-128"/>
                <a:ea typeface="Meiryo UI" panose="020B0604030504040204" pitchFamily="50" charset="-128"/>
              </a:rPr>
              <a:t>❷</a:t>
            </a:r>
            <a:endParaRPr lang="ja-JP" altLang="en-US" sz="2000" b="1" dirty="0">
              <a:solidFill>
                <a:schemeClr val="accent6">
                  <a:lumMod val="75000"/>
                </a:schemeClr>
              </a:solidFill>
              <a:latin typeface="Meiryo UI" panose="020B0604030504040204" pitchFamily="50" charset="-128"/>
              <a:ea typeface="Meiryo UI" panose="020B0604030504040204" pitchFamily="50" charset="-128"/>
            </a:endParaRPr>
          </a:p>
        </p:txBody>
      </p:sp>
      <p:sp>
        <p:nvSpPr>
          <p:cNvPr id="13" name="テキスト ボックス 12"/>
          <p:cNvSpPr txBox="1"/>
          <p:nvPr/>
        </p:nvSpPr>
        <p:spPr>
          <a:xfrm>
            <a:off x="1044557" y="3367207"/>
            <a:ext cx="7494856" cy="584775"/>
          </a:xfrm>
          <a:prstGeom prst="rect">
            <a:avLst/>
          </a:prstGeom>
          <a:noFill/>
        </p:spPr>
        <p:txBody>
          <a:bodyPr wrap="square" rtlCol="0">
            <a:spAutoFit/>
          </a:bodyPr>
          <a:lstStyle/>
          <a:p>
            <a:r>
              <a:rPr lang="ja-JP" altLang="ja-JP" sz="1600" b="1" dirty="0">
                <a:latin typeface="Meiryo UI" panose="020B0604030504040204" pitchFamily="50" charset="-128"/>
                <a:ea typeface="Meiryo UI" panose="020B0604030504040204" pitchFamily="50" charset="-128"/>
              </a:rPr>
              <a:t>協力事業者が、プロジェクトの実施に係る環境整備を</a:t>
            </a:r>
            <a:r>
              <a:rPr lang="en-US" altLang="ja-JP" sz="1600" b="1" dirty="0">
                <a:latin typeface="Meiryo UI" panose="020B0604030504040204" pitchFamily="50" charset="-128"/>
                <a:ea typeface="Meiryo UI" panose="020B0604030504040204" pitchFamily="50" charset="-128"/>
              </a:rPr>
              <a:t>BIM</a:t>
            </a:r>
            <a:r>
              <a:rPr lang="ja-JP" altLang="ja-JP" sz="1600" b="1" dirty="0">
                <a:latin typeface="Meiryo UI" panose="020B0604030504040204" pitchFamily="50" charset="-128"/>
                <a:ea typeface="Meiryo UI" panose="020B0604030504040204" pitchFamily="50" charset="-128"/>
              </a:rPr>
              <a:t>コーディネーターに直接委託する場合も、１事業者当たり</a:t>
            </a:r>
            <a:r>
              <a:rPr lang="en-US" altLang="ja-JP" sz="1600" b="1" dirty="0">
                <a:latin typeface="Meiryo UI" panose="020B0604030504040204" pitchFamily="50" charset="-128"/>
                <a:ea typeface="Meiryo UI" panose="020B0604030504040204" pitchFamily="50" charset="-128"/>
              </a:rPr>
              <a:t>100</a:t>
            </a:r>
            <a:r>
              <a:rPr lang="ja-JP" altLang="ja-JP" sz="1600" b="1" dirty="0">
                <a:latin typeface="Meiryo UI" panose="020B0604030504040204" pitchFamily="50" charset="-128"/>
                <a:ea typeface="Meiryo UI" panose="020B0604030504040204" pitchFamily="50" charset="-128"/>
              </a:rPr>
              <a:t>万円を上限に支援対象とします。</a:t>
            </a:r>
          </a:p>
        </p:txBody>
      </p:sp>
      <p:sp>
        <p:nvSpPr>
          <p:cNvPr id="14" name="テキスト ボックス 13"/>
          <p:cNvSpPr txBox="1"/>
          <p:nvPr/>
        </p:nvSpPr>
        <p:spPr>
          <a:xfrm>
            <a:off x="1054154" y="1723613"/>
            <a:ext cx="7392475" cy="338554"/>
          </a:xfrm>
          <a:prstGeom prst="rect">
            <a:avLst/>
          </a:prstGeom>
          <a:noFill/>
        </p:spPr>
        <p:txBody>
          <a:bodyPr wrap="square" rtlCol="0">
            <a:spAutoFit/>
          </a:bodyPr>
          <a:lstStyle/>
          <a:p>
            <a:r>
              <a:rPr lang="ja-JP" altLang="ja-JP" sz="1600" b="1" dirty="0">
                <a:latin typeface="Meiryo UI" panose="020B0604030504040204" pitchFamily="50" charset="-128"/>
                <a:ea typeface="Meiryo UI" panose="020B0604030504040204" pitchFamily="50" charset="-128"/>
              </a:rPr>
              <a:t>面積要件・階数要件</a:t>
            </a:r>
            <a:r>
              <a:rPr lang="ja-JP" altLang="en-US" sz="1600" b="1" dirty="0">
                <a:latin typeface="Meiryo UI" panose="020B0604030504040204" pitchFamily="50" charset="-128"/>
                <a:ea typeface="Meiryo UI" panose="020B0604030504040204" pitchFamily="50" charset="-128"/>
              </a:rPr>
              <a:t>が</a:t>
            </a:r>
            <a:r>
              <a:rPr lang="ja-JP" altLang="ja-JP" sz="1600" b="1" dirty="0">
                <a:latin typeface="Meiryo UI" panose="020B0604030504040204" pitchFamily="50" charset="-128"/>
                <a:ea typeface="Meiryo UI" panose="020B0604030504040204" pitchFamily="50" charset="-128"/>
              </a:rPr>
              <a:t>廃止</a:t>
            </a:r>
            <a:r>
              <a:rPr lang="ja-JP" altLang="en-US" sz="1600" b="1" dirty="0">
                <a:latin typeface="Meiryo UI" panose="020B0604030504040204" pitchFamily="50" charset="-128"/>
                <a:ea typeface="Meiryo UI" panose="020B0604030504040204" pitchFamily="50" charset="-128"/>
              </a:rPr>
              <a:t>され</a:t>
            </a:r>
            <a:r>
              <a:rPr lang="ja-JP" altLang="ja-JP" sz="1600" b="1" dirty="0">
                <a:latin typeface="Meiryo UI" panose="020B0604030504040204" pitchFamily="50" charset="-128"/>
                <a:ea typeface="Meiryo UI" panose="020B0604030504040204" pitchFamily="50" charset="-128"/>
              </a:rPr>
              <a:t>、規模によらず補助金の活用が可能です。</a:t>
            </a:r>
          </a:p>
        </p:txBody>
      </p:sp>
      <p:sp>
        <p:nvSpPr>
          <p:cNvPr id="15" name="テキスト ボックス 14"/>
          <p:cNvSpPr txBox="1"/>
          <p:nvPr/>
        </p:nvSpPr>
        <p:spPr>
          <a:xfrm>
            <a:off x="1048421" y="2559266"/>
            <a:ext cx="7369841" cy="584775"/>
          </a:xfrm>
          <a:prstGeom prst="rect">
            <a:avLst/>
          </a:prstGeom>
          <a:noFill/>
        </p:spPr>
        <p:txBody>
          <a:bodyPr wrap="square" rtlCol="0">
            <a:spAutoFit/>
          </a:bodyPr>
          <a:lstStyle/>
          <a:p>
            <a:r>
              <a:rPr lang="ja-JP" altLang="ja-JP" sz="1600" b="1" dirty="0">
                <a:latin typeface="Meiryo UI" panose="020B0604030504040204" pitchFamily="50" charset="-128"/>
                <a:ea typeface="Meiryo UI" panose="020B0604030504040204" pitchFamily="50" charset="-128"/>
              </a:rPr>
              <a:t>新築プロジェクトに加え、既存建築物の改修に係るプロジェクトも新たに支援対象とします。</a:t>
            </a:r>
          </a:p>
        </p:txBody>
      </p:sp>
      <p:sp>
        <p:nvSpPr>
          <p:cNvPr id="16" name="角丸四角形 15"/>
          <p:cNvSpPr/>
          <p:nvPr/>
        </p:nvSpPr>
        <p:spPr>
          <a:xfrm>
            <a:off x="266030" y="4228573"/>
            <a:ext cx="8681883" cy="926257"/>
          </a:xfrm>
          <a:prstGeom prst="roundRect">
            <a:avLst>
              <a:gd name="adj" fmla="val 9002"/>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dirty="0"/>
          </a:p>
        </p:txBody>
      </p:sp>
      <p:sp>
        <p:nvSpPr>
          <p:cNvPr id="17" name="角丸四角形 16"/>
          <p:cNvSpPr/>
          <p:nvPr/>
        </p:nvSpPr>
        <p:spPr>
          <a:xfrm>
            <a:off x="266030" y="5230425"/>
            <a:ext cx="8681883" cy="1228822"/>
          </a:xfrm>
          <a:prstGeom prst="roundRect">
            <a:avLst>
              <a:gd name="adj" fmla="val 9002"/>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dirty="0"/>
          </a:p>
        </p:txBody>
      </p:sp>
      <p:sp>
        <p:nvSpPr>
          <p:cNvPr id="18" name="テキスト ボックス 17"/>
          <p:cNvSpPr txBox="1"/>
          <p:nvPr/>
        </p:nvSpPr>
        <p:spPr>
          <a:xfrm>
            <a:off x="264401" y="4296783"/>
            <a:ext cx="816193" cy="769441"/>
          </a:xfrm>
          <a:prstGeom prst="rect">
            <a:avLst/>
          </a:prstGeom>
          <a:noFill/>
        </p:spPr>
        <p:txBody>
          <a:bodyPr wrap="square" rtlCol="0">
            <a:spAutoFit/>
          </a:bodyPr>
          <a:lstStyle/>
          <a:p>
            <a:pPr algn="ctr"/>
            <a:r>
              <a:rPr lang="ja-JP" altLang="en-US" sz="4400" b="1" dirty="0">
                <a:solidFill>
                  <a:schemeClr val="accent6">
                    <a:lumMod val="75000"/>
                  </a:schemeClr>
                </a:solidFill>
                <a:latin typeface="Meiryo UI" panose="020B0604030504040204" pitchFamily="50" charset="-128"/>
                <a:ea typeface="Meiryo UI" panose="020B0604030504040204" pitchFamily="50" charset="-128"/>
              </a:rPr>
              <a:t>❹</a:t>
            </a:r>
            <a:endParaRPr lang="ja-JP" altLang="en-US" sz="2000" b="1" dirty="0">
              <a:solidFill>
                <a:schemeClr val="accent6">
                  <a:lumMod val="75000"/>
                </a:schemeClr>
              </a:solidFill>
              <a:latin typeface="Meiryo UI" panose="020B0604030504040204" pitchFamily="50" charset="-128"/>
              <a:ea typeface="Meiryo UI" panose="020B0604030504040204" pitchFamily="50" charset="-128"/>
            </a:endParaRPr>
          </a:p>
        </p:txBody>
      </p:sp>
      <p:sp>
        <p:nvSpPr>
          <p:cNvPr id="19" name="テキスト ボックス 18"/>
          <p:cNvSpPr txBox="1"/>
          <p:nvPr/>
        </p:nvSpPr>
        <p:spPr>
          <a:xfrm>
            <a:off x="301996" y="5456605"/>
            <a:ext cx="748924" cy="769441"/>
          </a:xfrm>
          <a:prstGeom prst="rect">
            <a:avLst/>
          </a:prstGeom>
          <a:noFill/>
        </p:spPr>
        <p:txBody>
          <a:bodyPr wrap="none" rtlCol="0">
            <a:spAutoFit/>
          </a:bodyPr>
          <a:lstStyle/>
          <a:p>
            <a:pPr algn="ctr"/>
            <a:r>
              <a:rPr lang="ja-JP" altLang="en-US" sz="4400" b="1" dirty="0">
                <a:solidFill>
                  <a:schemeClr val="accent6">
                    <a:lumMod val="75000"/>
                  </a:schemeClr>
                </a:solidFill>
                <a:latin typeface="Meiryo UI" panose="020B0604030504040204" pitchFamily="50" charset="-128"/>
                <a:ea typeface="Meiryo UI" panose="020B0604030504040204" pitchFamily="50" charset="-128"/>
              </a:rPr>
              <a:t>❺</a:t>
            </a:r>
            <a:endParaRPr lang="ja-JP" altLang="en-US" sz="2000" b="1" dirty="0">
              <a:solidFill>
                <a:schemeClr val="accent6">
                  <a:lumMod val="75000"/>
                </a:schemeClr>
              </a:solidFill>
              <a:latin typeface="Meiryo UI" panose="020B0604030504040204" pitchFamily="50" charset="-128"/>
              <a:ea typeface="Meiryo UI" panose="020B0604030504040204" pitchFamily="50" charset="-128"/>
            </a:endParaRPr>
          </a:p>
        </p:txBody>
      </p:sp>
      <p:sp>
        <p:nvSpPr>
          <p:cNvPr id="20" name="テキスト ボックス 19"/>
          <p:cNvSpPr txBox="1"/>
          <p:nvPr/>
        </p:nvSpPr>
        <p:spPr>
          <a:xfrm>
            <a:off x="1048569" y="4361230"/>
            <a:ext cx="6956717" cy="584775"/>
          </a:xfrm>
          <a:prstGeom prst="rect">
            <a:avLst/>
          </a:prstGeom>
          <a:noFill/>
        </p:spPr>
        <p:txBody>
          <a:bodyPr wrap="square" rtlCol="0">
            <a:spAutoFit/>
          </a:bodyPr>
          <a:lstStyle/>
          <a:p>
            <a:r>
              <a:rPr lang="ja-JP" altLang="ja-JP" sz="1600" b="1" dirty="0">
                <a:latin typeface="Meiryo UI" panose="020B0604030504040204" pitchFamily="50" charset="-128"/>
                <a:ea typeface="Meiryo UI" panose="020B0604030504040204" pitchFamily="50" charset="-128"/>
              </a:rPr>
              <a:t>協力事業者が実施する</a:t>
            </a:r>
            <a:r>
              <a:rPr lang="en-US" altLang="ja-JP" sz="1600" b="1" dirty="0">
                <a:latin typeface="Meiryo UI" panose="020B0604030504040204" pitchFamily="50" charset="-128"/>
                <a:ea typeface="Meiryo UI" panose="020B0604030504040204" pitchFamily="50" charset="-128"/>
              </a:rPr>
              <a:t>BIM</a:t>
            </a:r>
            <a:r>
              <a:rPr lang="ja-JP" altLang="ja-JP" sz="1600" b="1" dirty="0">
                <a:latin typeface="Meiryo UI" panose="020B0604030504040204" pitchFamily="50" charset="-128"/>
                <a:ea typeface="Meiryo UI" panose="020B0604030504040204" pitchFamily="50" charset="-128"/>
              </a:rPr>
              <a:t>モデル作成以外の</a:t>
            </a:r>
            <a:r>
              <a:rPr lang="ja-JP" altLang="en-US" sz="1600" b="1" dirty="0">
                <a:latin typeface="Meiryo UI" panose="020B0604030504040204" pitchFamily="50" charset="-128"/>
                <a:ea typeface="Meiryo UI" panose="020B0604030504040204" pitchFamily="50" charset="-128"/>
              </a:rPr>
              <a:t>代表事業者</a:t>
            </a:r>
            <a:r>
              <a:rPr lang="ja-JP" altLang="ja-JP" sz="1600" b="1" dirty="0">
                <a:latin typeface="Meiryo UI" panose="020B0604030504040204" pitchFamily="50" charset="-128"/>
                <a:ea typeface="Meiryo UI" panose="020B0604030504040204" pitchFamily="50" charset="-128"/>
              </a:rPr>
              <a:t>の</a:t>
            </a:r>
            <a:r>
              <a:rPr lang="en-US" altLang="ja-JP" sz="1600" b="1" dirty="0">
                <a:latin typeface="Meiryo UI" panose="020B0604030504040204" pitchFamily="50" charset="-128"/>
                <a:ea typeface="Meiryo UI" panose="020B0604030504040204" pitchFamily="50" charset="-128"/>
              </a:rPr>
              <a:t>BIM</a:t>
            </a:r>
            <a:r>
              <a:rPr lang="ja-JP" altLang="ja-JP" sz="1600" b="1" dirty="0">
                <a:latin typeface="Meiryo UI" panose="020B0604030504040204" pitchFamily="50" charset="-128"/>
                <a:ea typeface="Meiryo UI" panose="020B0604030504040204" pitchFamily="50" charset="-128"/>
              </a:rPr>
              <a:t>マネージャーとの調整等に要する費用も、１事業者当たり</a:t>
            </a:r>
            <a:r>
              <a:rPr lang="en-US" altLang="ja-JP" sz="1600" b="1" dirty="0">
                <a:latin typeface="Meiryo UI" panose="020B0604030504040204" pitchFamily="50" charset="-128"/>
                <a:ea typeface="Meiryo UI" panose="020B0604030504040204" pitchFamily="50" charset="-128"/>
              </a:rPr>
              <a:t>100</a:t>
            </a:r>
            <a:r>
              <a:rPr lang="ja-JP" altLang="ja-JP" sz="1600" b="1" dirty="0">
                <a:latin typeface="Meiryo UI" panose="020B0604030504040204" pitchFamily="50" charset="-128"/>
                <a:ea typeface="Meiryo UI" panose="020B0604030504040204" pitchFamily="50" charset="-128"/>
              </a:rPr>
              <a:t>万円を上限に支援対象とします。</a:t>
            </a:r>
          </a:p>
        </p:txBody>
      </p:sp>
      <p:sp>
        <p:nvSpPr>
          <p:cNvPr id="21" name="テキスト ボックス 20"/>
          <p:cNvSpPr txBox="1"/>
          <p:nvPr/>
        </p:nvSpPr>
        <p:spPr>
          <a:xfrm>
            <a:off x="1059690" y="5395049"/>
            <a:ext cx="7362242" cy="830997"/>
          </a:xfrm>
          <a:prstGeom prst="rect">
            <a:avLst/>
          </a:prstGeom>
          <a:noFill/>
        </p:spPr>
        <p:txBody>
          <a:bodyPr wrap="square" rtlCol="0">
            <a:spAutoFit/>
          </a:bodyPr>
          <a:lstStyle/>
          <a:p>
            <a:r>
              <a:rPr lang="en-US" altLang="ja-JP" sz="1600" b="1" dirty="0">
                <a:latin typeface="Meiryo UI" panose="020B0604030504040204" pitchFamily="50" charset="-128"/>
                <a:ea typeface="Meiryo UI" panose="020B0604030504040204" pitchFamily="50" charset="-128"/>
              </a:rPr>
              <a:t>BIM </a:t>
            </a:r>
            <a:r>
              <a:rPr lang="ja-JP" altLang="ja-JP" sz="1600" b="1" dirty="0">
                <a:latin typeface="Meiryo UI" panose="020B0604030504040204" pitchFamily="50" charset="-128"/>
                <a:ea typeface="Meiryo UI" panose="020B0604030504040204" pitchFamily="50" charset="-128"/>
              </a:rPr>
              <a:t>ソフトウェア</a:t>
            </a:r>
            <a:r>
              <a:rPr lang="ja-JP" altLang="en-US" sz="1600" b="1" dirty="0">
                <a:latin typeface="Meiryo UI" panose="020B0604030504040204" pitchFamily="50" charset="-128"/>
                <a:ea typeface="Meiryo UI" panose="020B0604030504040204" pitchFamily="50" charset="-128"/>
              </a:rPr>
              <a:t>や</a:t>
            </a:r>
            <a:r>
              <a:rPr lang="ja-JP" altLang="ja-JP" sz="1600" b="1" dirty="0">
                <a:latin typeface="Meiryo UI" panose="020B0604030504040204" pitchFamily="50" charset="-128"/>
                <a:ea typeface="Meiryo UI" panose="020B0604030504040204" pitchFamily="50" charset="-128"/>
              </a:rPr>
              <a:t>関連</a:t>
            </a:r>
            <a:r>
              <a:rPr lang="ja-JP" altLang="en-US" sz="1600" b="1" dirty="0">
                <a:latin typeface="Meiryo UI" panose="020B0604030504040204" pitchFamily="50" charset="-128"/>
                <a:ea typeface="Meiryo UI" panose="020B0604030504040204" pitchFamily="50" charset="-128"/>
              </a:rPr>
              <a:t>機器の購入費</a:t>
            </a:r>
            <a:r>
              <a:rPr lang="ja-JP" altLang="ja-JP" sz="1600" b="1" dirty="0">
                <a:latin typeface="Meiryo UI" panose="020B0604030504040204" pitchFamily="50" charset="-128"/>
                <a:ea typeface="Meiryo UI" panose="020B0604030504040204" pitchFamily="50" charset="-128"/>
              </a:rPr>
              <a:t>、</a:t>
            </a:r>
            <a:r>
              <a:rPr lang="en-US" altLang="ja-JP" sz="1600" b="1" dirty="0">
                <a:latin typeface="Meiryo UI" panose="020B0604030504040204" pitchFamily="50" charset="-128"/>
                <a:ea typeface="Meiryo UI" panose="020B0604030504040204" pitchFamily="50" charset="-128"/>
              </a:rPr>
              <a:t>CDE</a:t>
            </a:r>
            <a:r>
              <a:rPr lang="ja-JP" altLang="ja-JP" sz="1600" b="1" dirty="0">
                <a:latin typeface="Meiryo UI" panose="020B0604030504040204" pitchFamily="50" charset="-128"/>
                <a:ea typeface="Meiryo UI" panose="020B0604030504040204" pitchFamily="50" charset="-128"/>
              </a:rPr>
              <a:t>環境構築</a:t>
            </a:r>
            <a:r>
              <a:rPr lang="ja-JP" altLang="en-US" sz="1600" b="1" dirty="0">
                <a:latin typeface="Meiryo UI" panose="020B0604030504040204" pitchFamily="50" charset="-128"/>
                <a:ea typeface="Meiryo UI" panose="020B0604030504040204" pitchFamily="50" charset="-128"/>
              </a:rPr>
              <a:t>・</a:t>
            </a:r>
            <a:r>
              <a:rPr lang="ja-JP" altLang="ja-JP" sz="1600" b="1" dirty="0">
                <a:latin typeface="Meiryo UI" panose="020B0604030504040204" pitchFamily="50" charset="-128"/>
                <a:ea typeface="Meiryo UI" panose="020B0604030504040204" pitchFamily="50" charset="-128"/>
              </a:rPr>
              <a:t>利用費、</a:t>
            </a:r>
            <a:r>
              <a:rPr lang="en-US" altLang="ja-JP" sz="1600" b="1" dirty="0">
                <a:latin typeface="Meiryo UI" panose="020B0604030504040204" pitchFamily="50" charset="-128"/>
                <a:ea typeface="Meiryo UI" panose="020B0604030504040204" pitchFamily="50" charset="-128"/>
              </a:rPr>
              <a:t>BIM</a:t>
            </a:r>
            <a:r>
              <a:rPr lang="ja-JP" altLang="ja-JP" sz="1600" b="1" dirty="0">
                <a:latin typeface="Meiryo UI" panose="020B0604030504040204" pitchFamily="50" charset="-128"/>
                <a:ea typeface="Meiryo UI" panose="020B0604030504040204" pitchFamily="50" charset="-128"/>
              </a:rPr>
              <a:t>講習の実施費用</a:t>
            </a:r>
            <a:r>
              <a:rPr lang="ja-JP" altLang="en-US" sz="1600" b="1" dirty="0">
                <a:latin typeface="Meiryo UI" panose="020B0604030504040204" pitchFamily="50" charset="-128"/>
                <a:ea typeface="Meiryo UI" panose="020B0604030504040204" pitchFamily="50" charset="-128"/>
              </a:rPr>
              <a:t>を</a:t>
            </a:r>
            <a:r>
              <a:rPr lang="ja-JP" altLang="ja-JP" sz="1600" b="1" dirty="0">
                <a:latin typeface="Meiryo UI" panose="020B0604030504040204" pitchFamily="50" charset="-128"/>
                <a:ea typeface="Meiryo UI" panose="020B0604030504040204" pitchFamily="50" charset="-128"/>
              </a:rPr>
              <a:t>代表事業者が負担し、協力事業者に現物給付又はサービスの提供を行</a:t>
            </a:r>
            <a:r>
              <a:rPr lang="ja-JP" altLang="en-US" sz="1600" b="1" dirty="0">
                <a:latin typeface="Meiryo UI" panose="020B0604030504040204" pitchFamily="50" charset="-128"/>
                <a:ea typeface="Meiryo UI" panose="020B0604030504040204" pitchFamily="50" charset="-128"/>
              </a:rPr>
              <a:t>い、</a:t>
            </a:r>
            <a:r>
              <a:rPr lang="ja-JP" altLang="en-US" sz="1600" b="1" dirty="0">
                <a:solidFill>
                  <a:srgbClr val="FF0000"/>
                </a:solidFill>
                <a:latin typeface="Meiryo UI" panose="020B0604030504040204" pitchFamily="50" charset="-128"/>
                <a:ea typeface="Meiryo UI" panose="020B0604030504040204" pitchFamily="50" charset="-128"/>
              </a:rPr>
              <a:t>協力事業者が自ら補助対象経費を負担しない場合でも、協力事業者の要件を満たします。</a:t>
            </a:r>
            <a:endParaRPr lang="en-US" altLang="ja-JP" sz="1600" b="1" dirty="0">
              <a:latin typeface="Meiryo UI" panose="020B0604030504040204" pitchFamily="50" charset="-128"/>
              <a:ea typeface="Meiryo UI" panose="020B0604030504040204" pitchFamily="50" charset="-128"/>
            </a:endParaRPr>
          </a:p>
        </p:txBody>
      </p:sp>
      <p:sp>
        <p:nvSpPr>
          <p:cNvPr id="23" name="角丸四角形 22"/>
          <p:cNvSpPr/>
          <p:nvPr/>
        </p:nvSpPr>
        <p:spPr>
          <a:xfrm>
            <a:off x="266030" y="689001"/>
            <a:ext cx="8687469" cy="661950"/>
          </a:xfrm>
          <a:prstGeom prst="roundRect">
            <a:avLst>
              <a:gd name="adj" fmla="val 9002"/>
            </a:avLst>
          </a:prstGeom>
          <a:solidFill>
            <a:srgbClr val="FFFFCC"/>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dirty="0"/>
          </a:p>
        </p:txBody>
      </p:sp>
      <p:sp>
        <p:nvSpPr>
          <p:cNvPr id="24" name="テキスト ボックス 23"/>
          <p:cNvSpPr txBox="1"/>
          <p:nvPr/>
        </p:nvSpPr>
        <p:spPr>
          <a:xfrm>
            <a:off x="322451" y="705213"/>
            <a:ext cx="8326103" cy="615553"/>
          </a:xfrm>
          <a:prstGeom prst="rect">
            <a:avLst/>
          </a:prstGeom>
          <a:noFill/>
        </p:spPr>
        <p:txBody>
          <a:bodyPr wrap="square" rtlCol="0">
            <a:spAutoFit/>
          </a:bodyPr>
          <a:lstStyle/>
          <a:p>
            <a:r>
              <a:rPr lang="ja-JP" altLang="en-US" sz="1700" b="1" u="sng" dirty="0">
                <a:solidFill>
                  <a:srgbClr val="FF0000"/>
                </a:solidFill>
                <a:latin typeface="Meiryo UI" panose="020B0604030504040204" pitchFamily="50" charset="-128"/>
                <a:ea typeface="Meiryo UI" panose="020B0604030504040204" pitchFamily="50" charset="-128"/>
              </a:rPr>
              <a:t>令和</a:t>
            </a:r>
            <a:r>
              <a:rPr lang="en-US" altLang="ja-JP" sz="1700" b="1" u="sng" dirty="0">
                <a:solidFill>
                  <a:srgbClr val="FF0000"/>
                </a:solidFill>
                <a:latin typeface="Meiryo UI" panose="020B0604030504040204" pitchFamily="50" charset="-128"/>
                <a:ea typeface="Meiryo UI" panose="020B0604030504040204" pitchFamily="50" charset="-128"/>
              </a:rPr>
              <a:t>4-5</a:t>
            </a:r>
            <a:r>
              <a:rPr lang="ja-JP" altLang="en-US" sz="1700" b="1" u="sng" dirty="0">
                <a:solidFill>
                  <a:srgbClr val="FF0000"/>
                </a:solidFill>
                <a:latin typeface="Meiryo UI" panose="020B0604030504040204" pitchFamily="50" charset="-128"/>
                <a:ea typeface="Meiryo UI" panose="020B0604030504040204" pitchFamily="50" charset="-128"/>
              </a:rPr>
              <a:t>年度建築</a:t>
            </a:r>
            <a:r>
              <a:rPr lang="en-US" altLang="ja-JP" sz="1700" b="1" u="sng" dirty="0">
                <a:solidFill>
                  <a:srgbClr val="FF0000"/>
                </a:solidFill>
                <a:latin typeface="Meiryo UI" panose="020B0604030504040204" pitchFamily="50" charset="-128"/>
                <a:ea typeface="Meiryo UI" panose="020B0604030504040204" pitchFamily="50" charset="-128"/>
              </a:rPr>
              <a:t>BIM</a:t>
            </a:r>
            <a:r>
              <a:rPr lang="ja-JP" altLang="en-US" sz="1700" b="1" u="sng" dirty="0">
                <a:solidFill>
                  <a:srgbClr val="FF0000"/>
                </a:solidFill>
                <a:latin typeface="Meiryo UI" panose="020B0604030504040204" pitchFamily="50" charset="-128"/>
                <a:ea typeface="Meiryo UI" panose="020B0604030504040204" pitchFamily="50" charset="-128"/>
              </a:rPr>
              <a:t>加速化事業の要件を見直し、制度の拡充を行った内容は以下になります。</a:t>
            </a:r>
            <a:endParaRPr kumimoji="1" lang="ja-JP" altLang="en-US" sz="1700" b="1" u="sng" dirty="0">
              <a:solidFill>
                <a:srgbClr val="FF0000"/>
              </a:solidFill>
              <a:latin typeface="Meiryo UI" panose="020B0604030504040204" pitchFamily="50" charset="-128"/>
              <a:ea typeface="Meiryo UI" panose="020B0604030504040204" pitchFamily="50" charset="-128"/>
            </a:endParaRPr>
          </a:p>
        </p:txBody>
      </p:sp>
      <p:sp>
        <p:nvSpPr>
          <p:cNvPr id="25" name="タイトル 1"/>
          <p:cNvSpPr txBox="1">
            <a:spLocks/>
          </p:cNvSpPr>
          <p:nvPr/>
        </p:nvSpPr>
        <p:spPr>
          <a:xfrm>
            <a:off x="8150347" y="0"/>
            <a:ext cx="993653" cy="393138"/>
          </a:xfrm>
          <a:prstGeom prst="rect">
            <a:avLst/>
          </a:prstGeom>
          <a:noFill/>
          <a:ln w="25400">
            <a:noFill/>
          </a:ln>
        </p:spPr>
        <p:txBody>
          <a:bodyPr vert="horz" lIns="91440" tIns="45720" rIns="91440" bIns="45720" rtlCol="0" anchor="ctr">
            <a:no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pPr algn="ctr">
              <a:lnSpc>
                <a:spcPts val="4000"/>
              </a:lnSpc>
            </a:pPr>
            <a:r>
              <a:rPr lang="en-US" altLang="ja-JP" sz="1400" b="1" dirty="0" smtClean="0">
                <a:latin typeface="ＭＳ ゴシック" panose="020B0609070205080204" pitchFamily="49" charset="-128"/>
                <a:ea typeface="ＭＳ ゴシック" panose="020B0609070205080204" pitchFamily="49" charset="-128"/>
              </a:rPr>
              <a:t>2/16</a:t>
            </a:r>
            <a:endParaRPr lang="ja-JP" altLang="en-US" sz="1400" b="1" dirty="0">
              <a:latin typeface="ＭＳ ゴシック" panose="020B0609070205080204" pitchFamily="49" charset="-128"/>
              <a:ea typeface="ＭＳ ゴシック" panose="020B0609070205080204" pitchFamily="49" charset="-128"/>
            </a:endParaRPr>
          </a:p>
        </p:txBody>
      </p:sp>
    </p:spTree>
    <p:extLst>
      <p:ext uri="{BB962C8B-B14F-4D97-AF65-F5344CB8AC3E}">
        <p14:creationId xmlns:p14="http://schemas.microsoft.com/office/powerpoint/2010/main" val="131630662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a:t>交付申請モデル</a:t>
            </a:r>
            <a:r>
              <a:rPr lang="en-US" altLang="ja-JP" dirty="0" smtClean="0"/>
              <a:t>(</a:t>
            </a:r>
            <a:r>
              <a:rPr lang="ja-JP" altLang="en-US" dirty="0"/>
              <a:t>要件</a:t>
            </a:r>
            <a:r>
              <a:rPr lang="ja-JP" altLang="en-US" dirty="0" smtClean="0"/>
              <a:t>緩和・制度拡充①）</a:t>
            </a:r>
            <a:endParaRPr kumimoji="1" lang="ja-JP" altLang="en-US" dirty="0"/>
          </a:p>
        </p:txBody>
      </p:sp>
      <p:graphicFrame>
        <p:nvGraphicFramePr>
          <p:cNvPr id="4" name="コンテンツ プレースホルダー 3"/>
          <p:cNvGraphicFramePr>
            <a:graphicFrameLocks noGrp="1"/>
          </p:cNvGraphicFramePr>
          <p:nvPr>
            <p:ph idx="1"/>
            <p:extLst>
              <p:ext uri="{D42A27DB-BD31-4B8C-83A1-F6EECF244321}">
                <p14:modId xmlns:p14="http://schemas.microsoft.com/office/powerpoint/2010/main" val="2376542032"/>
              </p:ext>
            </p:extLst>
          </p:nvPr>
        </p:nvGraphicFramePr>
        <p:xfrm>
          <a:off x="250825" y="652964"/>
          <a:ext cx="8642350" cy="368300"/>
        </p:xfrm>
        <a:graphic>
          <a:graphicData uri="http://schemas.openxmlformats.org/drawingml/2006/table">
            <a:tbl>
              <a:tblPr firstRow="1" bandRow="1">
                <a:tableStyleId>{5C22544A-7EE6-4342-B048-85BDC9FD1C3A}</a:tableStyleId>
              </a:tblPr>
              <a:tblGrid>
                <a:gridCol w="1896027">
                  <a:extLst>
                    <a:ext uri="{9D8B030D-6E8A-4147-A177-3AD203B41FA5}">
                      <a16:colId xmlns:a16="http://schemas.microsoft.com/office/drawing/2014/main" val="2195193162"/>
                    </a:ext>
                  </a:extLst>
                </a:gridCol>
                <a:gridCol w="6746323">
                  <a:extLst>
                    <a:ext uri="{9D8B030D-6E8A-4147-A177-3AD203B41FA5}">
                      <a16:colId xmlns:a16="http://schemas.microsoft.com/office/drawing/2014/main" val="3292102019"/>
                    </a:ext>
                  </a:extLst>
                </a:gridCol>
              </a:tblGrid>
              <a:tr h="368300">
                <a:tc>
                  <a:txBody>
                    <a:bodyPr/>
                    <a:lstStyle/>
                    <a:p>
                      <a:pPr algn="l"/>
                      <a:r>
                        <a:rPr kumimoji="1" lang="ja-JP" altLang="en-US" sz="1600" dirty="0" smtClean="0">
                          <a:solidFill>
                            <a:schemeClr val="tx1"/>
                          </a:solidFill>
                          <a:latin typeface="ＭＳ ゴシック" panose="020B0609070205080204" pitchFamily="49" charset="-128"/>
                          <a:ea typeface="ＭＳ ゴシック" panose="020B0609070205080204" pitchFamily="49" charset="-128"/>
                        </a:rPr>
                        <a:t>事業概要</a:t>
                      </a:r>
                      <a:endParaRPr kumimoji="1" lang="ja-JP" altLang="en-US" sz="1600" dirty="0">
                        <a:solidFill>
                          <a:schemeClr val="tx1"/>
                        </a:solidFill>
                        <a:latin typeface="ＭＳ ゴシック" panose="020B0609070205080204" pitchFamily="49" charset="-128"/>
                        <a:ea typeface="ＭＳ ゴシック" panose="020B0609070205080204" pitchFamily="49"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algn="l"/>
                      <a:r>
                        <a:rPr kumimoji="1" lang="ja-JP" altLang="en-US" sz="1600" dirty="0" smtClean="0">
                          <a:solidFill>
                            <a:srgbClr val="FF0000"/>
                          </a:solidFill>
                          <a:latin typeface="ＭＳ ゴシック" panose="020B0609070205080204" pitchFamily="49" charset="-128"/>
                          <a:ea typeface="ＭＳ ゴシック" panose="020B0609070205080204" pitchFamily="49" charset="-128"/>
                        </a:rPr>
                        <a:t>新築、地区面積</a:t>
                      </a:r>
                      <a:r>
                        <a:rPr kumimoji="1" lang="en-US" altLang="ja-JP" sz="1600" dirty="0" smtClean="0">
                          <a:solidFill>
                            <a:srgbClr val="FF0000"/>
                          </a:solidFill>
                          <a:latin typeface="ＭＳ ゴシック" panose="020B0609070205080204" pitchFamily="49" charset="-128"/>
                          <a:ea typeface="ＭＳ ゴシック" panose="020B0609070205080204" pitchFamily="49" charset="-128"/>
                        </a:rPr>
                        <a:t>500</a:t>
                      </a:r>
                      <a:r>
                        <a:rPr kumimoji="1" lang="ja-JP" altLang="en-US" sz="1600" dirty="0" smtClean="0">
                          <a:solidFill>
                            <a:srgbClr val="FF0000"/>
                          </a:solidFill>
                          <a:latin typeface="ＭＳ ゴシック" panose="020B0609070205080204" pitchFamily="49" charset="-128"/>
                          <a:ea typeface="ＭＳ ゴシック" panose="020B0609070205080204" pitchFamily="49" charset="-128"/>
                        </a:rPr>
                        <a:t>㎡、延床面積</a:t>
                      </a:r>
                      <a:r>
                        <a:rPr kumimoji="1" lang="en-US" altLang="ja-JP" sz="1600" dirty="0" smtClean="0">
                          <a:solidFill>
                            <a:srgbClr val="FF0000"/>
                          </a:solidFill>
                          <a:latin typeface="ＭＳ ゴシック" panose="020B0609070205080204" pitchFamily="49" charset="-128"/>
                          <a:ea typeface="ＭＳ ゴシック" panose="020B0609070205080204" pitchFamily="49" charset="-128"/>
                        </a:rPr>
                        <a:t>300</a:t>
                      </a:r>
                      <a:r>
                        <a:rPr kumimoji="1" lang="ja-JP" altLang="en-US" sz="1600" dirty="0" smtClean="0">
                          <a:solidFill>
                            <a:srgbClr val="FF0000"/>
                          </a:solidFill>
                          <a:latin typeface="ＭＳ ゴシック" panose="020B0609070205080204" pitchFamily="49" charset="-128"/>
                          <a:ea typeface="ＭＳ ゴシック" panose="020B0609070205080204" pitchFamily="49" charset="-128"/>
                        </a:rPr>
                        <a:t>㎡、</a:t>
                      </a:r>
                      <a:r>
                        <a:rPr kumimoji="1" lang="en-US" altLang="ja-JP" sz="1600" dirty="0" smtClean="0">
                          <a:solidFill>
                            <a:srgbClr val="FF0000"/>
                          </a:solidFill>
                          <a:latin typeface="ＭＳ ゴシック" panose="020B0609070205080204" pitchFamily="49" charset="-128"/>
                          <a:ea typeface="ＭＳ ゴシック" panose="020B0609070205080204" pitchFamily="49" charset="-128"/>
                        </a:rPr>
                        <a:t>2</a:t>
                      </a:r>
                      <a:r>
                        <a:rPr kumimoji="1" lang="ja-JP" altLang="en-US" sz="1600" dirty="0" smtClean="0">
                          <a:solidFill>
                            <a:srgbClr val="FF0000"/>
                          </a:solidFill>
                          <a:latin typeface="ＭＳ ゴシック" panose="020B0609070205080204" pitchFamily="49" charset="-128"/>
                          <a:ea typeface="ＭＳ ゴシック" panose="020B0609070205080204" pitchFamily="49" charset="-128"/>
                        </a:rPr>
                        <a:t>階（中小プロジェクト</a:t>
                      </a:r>
                      <a:r>
                        <a:rPr kumimoji="1" lang="en-US" altLang="ja-JP" sz="1600" dirty="0" smtClean="0">
                          <a:solidFill>
                            <a:srgbClr val="FF0000"/>
                          </a:solidFill>
                          <a:latin typeface="ＭＳ ゴシック" panose="020B0609070205080204" pitchFamily="49" charset="-128"/>
                          <a:ea typeface="ＭＳ ゴシック" panose="020B0609070205080204" pitchFamily="49" charset="-128"/>
                        </a:rPr>
                        <a:t>)</a:t>
                      </a:r>
                      <a:endParaRPr kumimoji="1" lang="ja-JP" altLang="en-US" sz="1600" dirty="0">
                        <a:solidFill>
                          <a:srgbClr val="FF0000"/>
                        </a:solidFill>
                        <a:latin typeface="ＭＳ ゴシック" panose="020B0609070205080204" pitchFamily="49" charset="-128"/>
                        <a:ea typeface="ＭＳ ゴシック" panose="020B0609070205080204" pitchFamily="49"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565814378"/>
                  </a:ext>
                </a:extLst>
              </a:tr>
            </a:tbl>
          </a:graphicData>
        </a:graphic>
      </p:graphicFrame>
      <p:graphicFrame>
        <p:nvGraphicFramePr>
          <p:cNvPr id="6" name="コンテンツ プレースホルダー 3"/>
          <p:cNvGraphicFramePr>
            <a:graphicFrameLocks/>
          </p:cNvGraphicFramePr>
          <p:nvPr>
            <p:extLst>
              <p:ext uri="{D42A27DB-BD31-4B8C-83A1-F6EECF244321}">
                <p14:modId xmlns:p14="http://schemas.microsoft.com/office/powerpoint/2010/main" val="3956087672"/>
              </p:ext>
            </p:extLst>
          </p:nvPr>
        </p:nvGraphicFramePr>
        <p:xfrm>
          <a:off x="250825" y="1094924"/>
          <a:ext cx="8642350" cy="366644"/>
        </p:xfrm>
        <a:graphic>
          <a:graphicData uri="http://schemas.openxmlformats.org/drawingml/2006/table">
            <a:tbl>
              <a:tblPr firstRow="1" bandRow="1">
                <a:tableStyleId>{5C22544A-7EE6-4342-B048-85BDC9FD1C3A}</a:tableStyleId>
              </a:tblPr>
              <a:tblGrid>
                <a:gridCol w="1896027">
                  <a:extLst>
                    <a:ext uri="{9D8B030D-6E8A-4147-A177-3AD203B41FA5}">
                      <a16:colId xmlns:a16="http://schemas.microsoft.com/office/drawing/2014/main" val="2195193162"/>
                    </a:ext>
                  </a:extLst>
                </a:gridCol>
                <a:gridCol w="6746323">
                  <a:extLst>
                    <a:ext uri="{9D8B030D-6E8A-4147-A177-3AD203B41FA5}">
                      <a16:colId xmlns:a16="http://schemas.microsoft.com/office/drawing/2014/main" val="3292102019"/>
                    </a:ext>
                  </a:extLst>
                </a:gridCol>
              </a:tblGrid>
              <a:tr h="366644">
                <a:tc>
                  <a:txBody>
                    <a:bodyPr/>
                    <a:lstStyle/>
                    <a:p>
                      <a:pPr algn="l"/>
                      <a:r>
                        <a:rPr kumimoji="1" lang="zh-TW" altLang="en-US" sz="1600" dirty="0" smtClean="0">
                          <a:solidFill>
                            <a:schemeClr val="tx1"/>
                          </a:solidFill>
                          <a:latin typeface="ＭＳ ゴシック" panose="020B0609070205080204" pitchFamily="49" charset="-128"/>
                          <a:ea typeface="ＭＳ ゴシック" panose="020B0609070205080204" pitchFamily="49" charset="-128"/>
                        </a:rPr>
                        <a:t>補助事業者概要</a:t>
                      </a:r>
                      <a:endParaRPr kumimoji="1" lang="ja-JP" altLang="en-US" sz="1600" dirty="0">
                        <a:solidFill>
                          <a:schemeClr val="tx1"/>
                        </a:solidFill>
                        <a:latin typeface="ＭＳ ゴシック" panose="020B0609070205080204" pitchFamily="49" charset="-128"/>
                        <a:ea typeface="ＭＳ ゴシック" panose="020B0609070205080204" pitchFamily="49"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algn="l"/>
                      <a:r>
                        <a:rPr kumimoji="1" lang="ja-JP" altLang="en-US" sz="1600" dirty="0" smtClean="0">
                          <a:solidFill>
                            <a:schemeClr val="tx1"/>
                          </a:solidFill>
                          <a:latin typeface="ＭＳ ゴシック" panose="020B0609070205080204" pitchFamily="49" charset="-128"/>
                          <a:ea typeface="ＭＳ ゴシック" panose="020B0609070205080204" pitchFamily="49" charset="-128"/>
                        </a:rPr>
                        <a:t>元請が代表事業者、下請が協力事業者となるケース</a:t>
                      </a:r>
                      <a:endParaRPr kumimoji="1" lang="ja-JP" altLang="en-US" sz="1600" dirty="0">
                        <a:solidFill>
                          <a:schemeClr val="tx1"/>
                        </a:solidFill>
                        <a:latin typeface="ＭＳ ゴシック" panose="020B0609070205080204" pitchFamily="49" charset="-128"/>
                        <a:ea typeface="ＭＳ ゴシック" panose="020B0609070205080204" pitchFamily="49"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565814378"/>
                  </a:ext>
                </a:extLst>
              </a:tr>
            </a:tbl>
          </a:graphicData>
        </a:graphic>
      </p:graphicFrame>
      <p:graphicFrame>
        <p:nvGraphicFramePr>
          <p:cNvPr id="10" name="表 9"/>
          <p:cNvGraphicFramePr>
            <a:graphicFrameLocks noGrp="1"/>
          </p:cNvGraphicFramePr>
          <p:nvPr>
            <p:extLst>
              <p:ext uri="{D42A27DB-BD31-4B8C-83A1-F6EECF244321}">
                <p14:modId xmlns:p14="http://schemas.microsoft.com/office/powerpoint/2010/main" val="3180533701"/>
              </p:ext>
            </p:extLst>
          </p:nvPr>
        </p:nvGraphicFramePr>
        <p:xfrm>
          <a:off x="3322622" y="2078459"/>
          <a:ext cx="3041964" cy="1371600"/>
        </p:xfrm>
        <a:graphic>
          <a:graphicData uri="http://schemas.openxmlformats.org/drawingml/2006/table">
            <a:tbl>
              <a:tblPr firstRow="1" bandRow="1">
                <a:tableStyleId>{5C22544A-7EE6-4342-B048-85BDC9FD1C3A}</a:tableStyleId>
              </a:tblPr>
              <a:tblGrid>
                <a:gridCol w="811426">
                  <a:extLst>
                    <a:ext uri="{9D8B030D-6E8A-4147-A177-3AD203B41FA5}">
                      <a16:colId xmlns:a16="http://schemas.microsoft.com/office/drawing/2014/main" val="1988193540"/>
                    </a:ext>
                  </a:extLst>
                </a:gridCol>
                <a:gridCol w="2230538">
                  <a:extLst>
                    <a:ext uri="{9D8B030D-6E8A-4147-A177-3AD203B41FA5}">
                      <a16:colId xmlns:a16="http://schemas.microsoft.com/office/drawing/2014/main" val="3841258783"/>
                    </a:ext>
                  </a:extLst>
                </a:gridCol>
              </a:tblGrid>
              <a:tr h="214517">
                <a:tc>
                  <a:txBody>
                    <a:bodyPr/>
                    <a:lstStyle/>
                    <a:p>
                      <a:pPr algn="ctr"/>
                      <a:r>
                        <a:rPr kumimoji="1" lang="ja-JP" altLang="en-US" sz="900" b="0" dirty="0" smtClean="0">
                          <a:solidFill>
                            <a:schemeClr val="tx1"/>
                          </a:solidFill>
                          <a:latin typeface="ＭＳ ゴシック" panose="020B0609070205080204" pitchFamily="49" charset="-128"/>
                          <a:ea typeface="ＭＳ ゴシック" panose="020B0609070205080204" pitchFamily="49" charset="-128"/>
                        </a:rPr>
                        <a:t>会社名</a:t>
                      </a:r>
                      <a:endParaRPr kumimoji="1" lang="ja-JP" altLang="en-US" sz="900" b="0" dirty="0">
                        <a:solidFill>
                          <a:schemeClr val="tx1"/>
                        </a:solidFill>
                        <a:latin typeface="ＭＳ ゴシック" panose="020B0609070205080204" pitchFamily="49" charset="-128"/>
                        <a:ea typeface="ＭＳ ゴシック" panose="020B0609070205080204" pitchFamily="49" charset="-128"/>
                      </a:endParaRPr>
                    </a:p>
                  </a:txBody>
                  <a:tcPr anchor="ctr">
                    <a:lnL w="1270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FFC000"/>
                    </a:solidFill>
                  </a:tcPr>
                </a:tc>
                <a:tc>
                  <a:txBody>
                    <a:bodyPr/>
                    <a:lstStyle/>
                    <a:p>
                      <a:pPr algn="l"/>
                      <a:r>
                        <a:rPr kumimoji="1" lang="ja-JP" altLang="en-US" sz="900" b="0" dirty="0" smtClean="0">
                          <a:solidFill>
                            <a:schemeClr val="tx1"/>
                          </a:solidFill>
                          <a:latin typeface="ＭＳ ゴシック" panose="020B0609070205080204" pitchFamily="49" charset="-128"/>
                          <a:ea typeface="ＭＳ ゴシック" panose="020B0609070205080204" pitchFamily="49" charset="-128"/>
                        </a:rPr>
                        <a:t>株式会社Ａ</a:t>
                      </a:r>
                      <a:endParaRPr kumimoji="1" lang="ja-JP" altLang="en-US" sz="900" b="0" dirty="0">
                        <a:solidFill>
                          <a:schemeClr val="tx1"/>
                        </a:solidFill>
                        <a:latin typeface="ＭＳ ゴシック" panose="020B0609070205080204" pitchFamily="49" charset="-128"/>
                        <a:ea typeface="ＭＳ ゴシック" panose="020B0609070205080204" pitchFamily="49" charset="-128"/>
                      </a:endParaRPr>
                    </a:p>
                  </a:txBody>
                  <a:tcPr anchor="ctr">
                    <a:lnL w="635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FFC000"/>
                    </a:solidFill>
                  </a:tcPr>
                </a:tc>
                <a:extLst>
                  <a:ext uri="{0D108BD9-81ED-4DB2-BD59-A6C34878D82A}">
                    <a16:rowId xmlns:a16="http://schemas.microsoft.com/office/drawing/2014/main" val="3138122409"/>
                  </a:ext>
                </a:extLst>
              </a:tr>
              <a:tr h="212254">
                <a:tc>
                  <a:txBody>
                    <a:bodyPr/>
                    <a:lstStyle/>
                    <a:p>
                      <a:pPr algn="ctr"/>
                      <a:r>
                        <a:rPr kumimoji="1" lang="ja-JP" altLang="en-US" sz="900" b="0" dirty="0" smtClean="0">
                          <a:solidFill>
                            <a:schemeClr val="tx1"/>
                          </a:solidFill>
                          <a:latin typeface="ＭＳ ゴシック" panose="020B0609070205080204" pitchFamily="49" charset="-128"/>
                          <a:ea typeface="ＭＳ ゴシック" panose="020B0609070205080204" pitchFamily="49" charset="-128"/>
                        </a:rPr>
                        <a:t>契約業務</a:t>
                      </a:r>
                      <a:endParaRPr kumimoji="1" lang="ja-JP" altLang="en-US" sz="900" b="0" dirty="0">
                        <a:solidFill>
                          <a:schemeClr val="tx1"/>
                        </a:solidFill>
                        <a:latin typeface="ＭＳ ゴシック" panose="020B0609070205080204" pitchFamily="49" charset="-128"/>
                        <a:ea typeface="ＭＳ ゴシック" panose="020B0609070205080204" pitchFamily="49" charset="-128"/>
                      </a:endParaRPr>
                    </a:p>
                  </a:txBody>
                  <a:tcPr anchor="ctr">
                    <a:lnL w="1270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FFC000"/>
                    </a:solidFill>
                  </a:tcPr>
                </a:tc>
                <a:tc>
                  <a:txBody>
                    <a:bodyPr/>
                    <a:lstStyle/>
                    <a:p>
                      <a:pPr algn="l"/>
                      <a:r>
                        <a:rPr kumimoji="1" lang="ja-JP" altLang="en-US" sz="900" b="0" dirty="0" smtClean="0">
                          <a:solidFill>
                            <a:schemeClr val="tx1"/>
                          </a:solidFill>
                          <a:latin typeface="ＭＳ ゴシック" panose="020B0609070205080204" pitchFamily="49" charset="-128"/>
                          <a:ea typeface="ＭＳ ゴシック" panose="020B0609070205080204" pitchFamily="49" charset="-128"/>
                        </a:rPr>
                        <a:t>意匠設計</a:t>
                      </a:r>
                      <a:endParaRPr kumimoji="1" lang="ja-JP" altLang="en-US" sz="900" b="0" dirty="0">
                        <a:solidFill>
                          <a:schemeClr val="tx1"/>
                        </a:solidFill>
                        <a:latin typeface="ＭＳ ゴシック" panose="020B0609070205080204" pitchFamily="49" charset="-128"/>
                        <a:ea typeface="ＭＳ ゴシック" panose="020B0609070205080204" pitchFamily="49" charset="-128"/>
                      </a:endParaRPr>
                    </a:p>
                  </a:txBody>
                  <a:tcPr anchor="ctr">
                    <a:lnL w="635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FFC000"/>
                    </a:solidFill>
                  </a:tcPr>
                </a:tc>
                <a:extLst>
                  <a:ext uri="{0D108BD9-81ED-4DB2-BD59-A6C34878D82A}">
                    <a16:rowId xmlns:a16="http://schemas.microsoft.com/office/drawing/2014/main" val="3324283713"/>
                  </a:ext>
                </a:extLst>
              </a:tr>
              <a:tr h="370840">
                <a:tc>
                  <a:txBody>
                    <a:bodyPr/>
                    <a:lstStyle/>
                    <a:p>
                      <a:pPr algn="ctr"/>
                      <a:r>
                        <a:rPr kumimoji="1" lang="ja-JP" altLang="en-US" sz="900" b="0" dirty="0" smtClean="0">
                          <a:solidFill>
                            <a:schemeClr val="tx1"/>
                          </a:solidFill>
                          <a:latin typeface="ＭＳ ゴシック" panose="020B0609070205080204" pitchFamily="49" charset="-128"/>
                          <a:ea typeface="ＭＳ ゴシック" panose="020B0609070205080204" pitchFamily="49" charset="-128"/>
                        </a:rPr>
                        <a:t>補助対象経費</a:t>
                      </a:r>
                      <a:endParaRPr kumimoji="1" lang="ja-JP" altLang="en-US" sz="900" b="0" dirty="0">
                        <a:solidFill>
                          <a:schemeClr val="tx1"/>
                        </a:solidFill>
                        <a:latin typeface="ＭＳ ゴシック" panose="020B0609070205080204" pitchFamily="49" charset="-128"/>
                        <a:ea typeface="ＭＳ ゴシック" panose="020B0609070205080204" pitchFamily="49" charset="-128"/>
                      </a:endParaRPr>
                    </a:p>
                  </a:txBody>
                  <a:tcPr anchor="ctr">
                    <a:lnL w="1270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900" b="0" dirty="0" smtClean="0">
                          <a:solidFill>
                            <a:schemeClr val="tx1"/>
                          </a:solidFill>
                          <a:latin typeface="ＭＳ ゴシック" panose="020B0609070205080204" pitchFamily="49" charset="-128"/>
                          <a:ea typeface="ＭＳ ゴシック" panose="020B0609070205080204" pitchFamily="49" charset="-128"/>
                        </a:rPr>
                        <a:t>ソフトウェア購入</a:t>
                      </a:r>
                      <a:endParaRPr kumimoji="1" lang="en-US" altLang="ja-JP" sz="900" b="0" dirty="0" smtClean="0">
                        <a:solidFill>
                          <a:schemeClr val="tx1"/>
                        </a:solidFill>
                        <a:latin typeface="ＭＳ ゴシック" panose="020B0609070205080204" pitchFamily="49" charset="-128"/>
                        <a:ea typeface="ＭＳ ゴシック" panose="020B0609070205080204" pitchFamily="49"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900" b="0" dirty="0" smtClean="0">
                          <a:solidFill>
                            <a:schemeClr val="tx1"/>
                          </a:solidFill>
                          <a:latin typeface="ＭＳ ゴシック" panose="020B0609070205080204" pitchFamily="49" charset="-128"/>
                          <a:ea typeface="ＭＳ ゴシック" panose="020B0609070205080204" pitchFamily="49" charset="-128"/>
                        </a:rPr>
                        <a:t>関連機器購入</a:t>
                      </a:r>
                      <a:endParaRPr kumimoji="1" lang="en-US" altLang="ja-JP" sz="900" b="0" dirty="0" smtClean="0">
                        <a:solidFill>
                          <a:schemeClr val="tx1"/>
                        </a:solidFill>
                        <a:latin typeface="ＭＳ ゴシック" panose="020B0609070205080204" pitchFamily="49" charset="-128"/>
                        <a:ea typeface="ＭＳ ゴシック" panose="020B0609070205080204" pitchFamily="49" charset="-128"/>
                      </a:endParaRPr>
                    </a:p>
                    <a:p>
                      <a:pPr algn="l"/>
                      <a:r>
                        <a:rPr kumimoji="1" lang="en-US" altLang="ja-JP" sz="900" b="0" dirty="0" smtClean="0">
                          <a:solidFill>
                            <a:schemeClr val="tx1"/>
                          </a:solidFill>
                          <a:latin typeface="ＭＳ ゴシック" panose="020B0609070205080204" pitchFamily="49" charset="-128"/>
                          <a:ea typeface="ＭＳ ゴシック" panose="020B0609070205080204" pitchFamily="49" charset="-128"/>
                        </a:rPr>
                        <a:t>CDE</a:t>
                      </a:r>
                      <a:r>
                        <a:rPr kumimoji="1" lang="ja-JP" altLang="en-US" sz="900" b="0" dirty="0" smtClean="0">
                          <a:solidFill>
                            <a:schemeClr val="tx1"/>
                          </a:solidFill>
                          <a:latin typeface="ＭＳ ゴシック" panose="020B0609070205080204" pitchFamily="49" charset="-128"/>
                          <a:ea typeface="ＭＳ ゴシック" panose="020B0609070205080204" pitchFamily="49" charset="-128"/>
                        </a:rPr>
                        <a:t>環境</a:t>
                      </a:r>
                      <a:endParaRPr kumimoji="1" lang="en-US" altLang="ja-JP" sz="900" b="1" dirty="0" smtClean="0">
                        <a:solidFill>
                          <a:srgbClr val="FF0000"/>
                        </a:solidFill>
                        <a:latin typeface="ＭＳ ゴシック" panose="020B0609070205080204" pitchFamily="49" charset="-128"/>
                        <a:ea typeface="ＭＳ ゴシック" panose="020B0609070205080204" pitchFamily="49"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900" b="0" dirty="0" smtClean="0">
                          <a:solidFill>
                            <a:schemeClr val="tx1"/>
                          </a:solidFill>
                          <a:latin typeface="ＭＳ ゴシック" panose="020B0609070205080204" pitchFamily="49" charset="-128"/>
                          <a:ea typeface="ＭＳ ゴシック" panose="020B0609070205080204" pitchFamily="49" charset="-128"/>
                        </a:rPr>
                        <a:t>BIM</a:t>
                      </a:r>
                      <a:r>
                        <a:rPr kumimoji="1" lang="ja-JP" altLang="en-US" sz="900" b="0" dirty="0" smtClean="0">
                          <a:solidFill>
                            <a:schemeClr val="tx1"/>
                          </a:solidFill>
                          <a:latin typeface="ＭＳ ゴシック" panose="020B0609070205080204" pitchFamily="49" charset="-128"/>
                          <a:ea typeface="ＭＳ ゴシック" panose="020B0609070205080204" pitchFamily="49" charset="-128"/>
                        </a:rPr>
                        <a:t>講習</a:t>
                      </a:r>
                      <a:endParaRPr kumimoji="1" lang="en-US" altLang="ja-JP" sz="900" b="0" dirty="0" smtClean="0">
                        <a:solidFill>
                          <a:schemeClr val="tx1"/>
                        </a:solidFill>
                        <a:latin typeface="ＭＳ ゴシック" panose="020B0609070205080204" pitchFamily="49" charset="-128"/>
                        <a:ea typeface="ＭＳ ゴシック" panose="020B0609070205080204" pitchFamily="49" charset="-128"/>
                      </a:endParaRPr>
                    </a:p>
                    <a:p>
                      <a:pPr algn="l"/>
                      <a:r>
                        <a:rPr kumimoji="1" lang="en-US" altLang="ja-JP" sz="900" b="0" dirty="0" smtClean="0">
                          <a:solidFill>
                            <a:schemeClr val="tx1"/>
                          </a:solidFill>
                          <a:latin typeface="ＭＳ ゴシック" panose="020B0609070205080204" pitchFamily="49" charset="-128"/>
                          <a:ea typeface="ＭＳ ゴシック" panose="020B0609070205080204" pitchFamily="49" charset="-128"/>
                        </a:rPr>
                        <a:t>BIM</a:t>
                      </a:r>
                      <a:r>
                        <a:rPr kumimoji="1" lang="ja-JP" altLang="en-US" sz="900" b="0" dirty="0" smtClean="0">
                          <a:solidFill>
                            <a:schemeClr val="tx1"/>
                          </a:solidFill>
                          <a:latin typeface="ＭＳ ゴシック" panose="020B0609070205080204" pitchFamily="49" charset="-128"/>
                          <a:ea typeface="ＭＳ ゴシック" panose="020B0609070205080204" pitchFamily="49" charset="-128"/>
                        </a:rPr>
                        <a:t>ｺｰﾃﾞｨﾈｰﾀｰ</a:t>
                      </a:r>
                      <a:r>
                        <a:rPr kumimoji="1" lang="en-US" altLang="ja-JP" sz="900" b="0" dirty="0" smtClean="0">
                          <a:solidFill>
                            <a:schemeClr val="tx1"/>
                          </a:solidFill>
                          <a:latin typeface="ＭＳ ゴシック" panose="020B0609070205080204" pitchFamily="49" charset="-128"/>
                          <a:ea typeface="ＭＳ ゴシック" panose="020B0609070205080204" pitchFamily="49" charset="-128"/>
                        </a:rPr>
                        <a:t>(</a:t>
                      </a:r>
                      <a:r>
                        <a:rPr kumimoji="1" lang="ja-JP" altLang="en-US" sz="900" b="0" dirty="0" smtClean="0">
                          <a:solidFill>
                            <a:schemeClr val="tx1"/>
                          </a:solidFill>
                          <a:latin typeface="ＭＳ ゴシック" panose="020B0609070205080204" pitchFamily="49" charset="-128"/>
                          <a:ea typeface="ＭＳ ゴシック" panose="020B0609070205080204" pitchFamily="49" charset="-128"/>
                        </a:rPr>
                        <a:t>外注</a:t>
                      </a:r>
                      <a:r>
                        <a:rPr kumimoji="1" lang="en-US" altLang="ja-JP" sz="900" b="0" dirty="0" smtClean="0">
                          <a:solidFill>
                            <a:schemeClr val="tx1"/>
                          </a:solidFill>
                          <a:latin typeface="ＭＳ ゴシック" panose="020B0609070205080204" pitchFamily="49" charset="-128"/>
                          <a:ea typeface="ＭＳ ゴシック" panose="020B0609070205080204" pitchFamily="49" charset="-128"/>
                        </a:rPr>
                        <a:t>)</a:t>
                      </a:r>
                    </a:p>
                    <a:p>
                      <a:pPr algn="l"/>
                      <a:r>
                        <a:rPr kumimoji="1" lang="en-US" altLang="ja-JP" sz="900" b="0" dirty="0" smtClean="0">
                          <a:solidFill>
                            <a:schemeClr val="tx1"/>
                          </a:solidFill>
                          <a:latin typeface="ＭＳ ゴシック" panose="020B0609070205080204" pitchFamily="49" charset="-128"/>
                          <a:ea typeface="ＭＳ ゴシック" panose="020B0609070205080204" pitchFamily="49" charset="-128"/>
                        </a:rPr>
                        <a:t>BIM</a:t>
                      </a:r>
                      <a:r>
                        <a:rPr kumimoji="1" lang="ja-JP" altLang="en-US" sz="900" b="0" dirty="0" smtClean="0">
                          <a:solidFill>
                            <a:schemeClr val="tx1"/>
                          </a:solidFill>
                          <a:latin typeface="ＭＳ ゴシック" panose="020B0609070205080204" pitchFamily="49" charset="-128"/>
                          <a:ea typeface="ＭＳ ゴシック" panose="020B0609070205080204" pitchFamily="49" charset="-128"/>
                        </a:rPr>
                        <a:t>ﾏﾈｼﾞｬｰ</a:t>
                      </a:r>
                      <a:r>
                        <a:rPr kumimoji="1" lang="en-US" altLang="ja-JP" sz="900" b="0" dirty="0" smtClean="0">
                          <a:solidFill>
                            <a:schemeClr val="tx1"/>
                          </a:solidFill>
                          <a:latin typeface="ＭＳ ゴシック" panose="020B0609070205080204" pitchFamily="49" charset="-128"/>
                          <a:ea typeface="ＭＳ ゴシック" panose="020B0609070205080204" pitchFamily="49" charset="-128"/>
                        </a:rPr>
                        <a:t>(</a:t>
                      </a:r>
                      <a:r>
                        <a:rPr kumimoji="1" lang="ja-JP" altLang="en-US" sz="900" b="0" dirty="0" smtClean="0">
                          <a:solidFill>
                            <a:schemeClr val="tx1"/>
                          </a:solidFill>
                          <a:latin typeface="ＭＳ ゴシック" panose="020B0609070205080204" pitchFamily="49" charset="-128"/>
                          <a:ea typeface="ＭＳ ゴシック" panose="020B0609070205080204" pitchFamily="49" charset="-128"/>
                        </a:rPr>
                        <a:t>自社</a:t>
                      </a:r>
                      <a:r>
                        <a:rPr kumimoji="1" lang="en-US" altLang="ja-JP" sz="900" b="0" dirty="0" smtClean="0">
                          <a:solidFill>
                            <a:schemeClr val="tx1"/>
                          </a:solidFill>
                          <a:latin typeface="ＭＳ ゴシック" panose="020B0609070205080204" pitchFamily="49" charset="-128"/>
                          <a:ea typeface="ＭＳ ゴシック" panose="020B0609070205080204" pitchFamily="49" charset="-128"/>
                        </a:rPr>
                        <a:t>)</a:t>
                      </a:r>
                    </a:p>
                  </a:txBody>
                  <a:tcPr anchor="ctr">
                    <a:lnL w="635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extLst>
                  <a:ext uri="{0D108BD9-81ED-4DB2-BD59-A6C34878D82A}">
                    <a16:rowId xmlns:a16="http://schemas.microsoft.com/office/drawing/2014/main" val="3030981635"/>
                  </a:ext>
                </a:extLst>
              </a:tr>
            </a:tbl>
          </a:graphicData>
        </a:graphic>
      </p:graphicFrame>
      <p:sp>
        <p:nvSpPr>
          <p:cNvPr id="11" name="テキスト ボックス 10"/>
          <p:cNvSpPr txBox="1"/>
          <p:nvPr/>
        </p:nvSpPr>
        <p:spPr>
          <a:xfrm>
            <a:off x="3268301" y="1836159"/>
            <a:ext cx="1964602" cy="253916"/>
          </a:xfrm>
          <a:prstGeom prst="rect">
            <a:avLst/>
          </a:prstGeom>
          <a:noFill/>
        </p:spPr>
        <p:txBody>
          <a:bodyPr wrap="square" rtlCol="0">
            <a:spAutoFit/>
          </a:bodyPr>
          <a:lstStyle/>
          <a:p>
            <a:r>
              <a:rPr kumimoji="1" lang="ja-JP" altLang="en-US" sz="1050" b="1" dirty="0" smtClean="0">
                <a:latin typeface="ＭＳ ゴシック" panose="020B0609070205080204" pitchFamily="49" charset="-128"/>
                <a:ea typeface="ＭＳ ゴシック" panose="020B0609070205080204" pitchFamily="49" charset="-128"/>
              </a:rPr>
              <a:t>代表事業者</a:t>
            </a:r>
            <a:r>
              <a:rPr kumimoji="1" lang="en-US" altLang="ja-JP" sz="1050" b="1" dirty="0" smtClean="0">
                <a:latin typeface="ＭＳ ゴシック" panose="020B0609070205080204" pitchFamily="49" charset="-128"/>
                <a:ea typeface="ＭＳ ゴシック" panose="020B0609070205080204" pitchFamily="49" charset="-128"/>
              </a:rPr>
              <a:t>(</a:t>
            </a:r>
            <a:r>
              <a:rPr kumimoji="1" lang="ja-JP" altLang="en-US" sz="1050" b="1" dirty="0" smtClean="0">
                <a:latin typeface="ＭＳ ゴシック" panose="020B0609070205080204" pitchFamily="49" charset="-128"/>
                <a:ea typeface="ＭＳ ゴシック" panose="020B0609070205080204" pitchFamily="49" charset="-128"/>
              </a:rPr>
              <a:t>元請</a:t>
            </a:r>
            <a:r>
              <a:rPr kumimoji="1" lang="en-US" altLang="ja-JP" sz="1050" b="1" dirty="0" smtClean="0">
                <a:latin typeface="ＭＳ ゴシック" panose="020B0609070205080204" pitchFamily="49" charset="-128"/>
                <a:ea typeface="ＭＳ ゴシック" panose="020B0609070205080204" pitchFamily="49" charset="-128"/>
              </a:rPr>
              <a:t>)</a:t>
            </a:r>
            <a:endParaRPr kumimoji="1" lang="ja-JP" altLang="en-US" sz="1050" b="1" dirty="0">
              <a:latin typeface="ＭＳ ゴシック" panose="020B0609070205080204" pitchFamily="49" charset="-128"/>
              <a:ea typeface="ＭＳ ゴシック" panose="020B0609070205080204" pitchFamily="49" charset="-128"/>
            </a:endParaRPr>
          </a:p>
        </p:txBody>
      </p:sp>
      <p:graphicFrame>
        <p:nvGraphicFramePr>
          <p:cNvPr id="13" name="表 12"/>
          <p:cNvGraphicFramePr>
            <a:graphicFrameLocks noGrp="1"/>
          </p:cNvGraphicFramePr>
          <p:nvPr>
            <p:extLst>
              <p:ext uri="{D42A27DB-BD31-4B8C-83A1-F6EECF244321}">
                <p14:modId xmlns:p14="http://schemas.microsoft.com/office/powerpoint/2010/main" val="3605413215"/>
              </p:ext>
            </p:extLst>
          </p:nvPr>
        </p:nvGraphicFramePr>
        <p:xfrm>
          <a:off x="841972" y="2078459"/>
          <a:ext cx="2073245" cy="477992"/>
        </p:xfrm>
        <a:graphic>
          <a:graphicData uri="http://schemas.openxmlformats.org/drawingml/2006/table">
            <a:tbl>
              <a:tblPr firstRow="1" bandRow="1">
                <a:tableStyleId>{5C22544A-7EE6-4342-B048-85BDC9FD1C3A}</a:tableStyleId>
              </a:tblPr>
              <a:tblGrid>
                <a:gridCol w="709224">
                  <a:extLst>
                    <a:ext uri="{9D8B030D-6E8A-4147-A177-3AD203B41FA5}">
                      <a16:colId xmlns:a16="http://schemas.microsoft.com/office/drawing/2014/main" val="1988193540"/>
                    </a:ext>
                  </a:extLst>
                </a:gridCol>
                <a:gridCol w="1364021">
                  <a:extLst>
                    <a:ext uri="{9D8B030D-6E8A-4147-A177-3AD203B41FA5}">
                      <a16:colId xmlns:a16="http://schemas.microsoft.com/office/drawing/2014/main" val="3841258783"/>
                    </a:ext>
                  </a:extLst>
                </a:gridCol>
              </a:tblGrid>
              <a:tr h="215791">
                <a:tc>
                  <a:txBody>
                    <a:bodyPr/>
                    <a:lstStyle/>
                    <a:p>
                      <a:pPr algn="ctr"/>
                      <a:r>
                        <a:rPr kumimoji="1" lang="ja-JP" altLang="en-US" sz="900" b="0" dirty="0" smtClean="0">
                          <a:solidFill>
                            <a:schemeClr val="tx1"/>
                          </a:solidFill>
                          <a:latin typeface="ＭＳ ゴシック" panose="020B0609070205080204" pitchFamily="49" charset="-128"/>
                          <a:ea typeface="ＭＳ ゴシック" panose="020B0609070205080204" pitchFamily="49" charset="-128"/>
                        </a:rPr>
                        <a:t>会社名</a:t>
                      </a:r>
                      <a:endParaRPr kumimoji="1" lang="ja-JP" altLang="en-US" sz="900" b="0" dirty="0">
                        <a:solidFill>
                          <a:schemeClr val="tx1"/>
                        </a:solidFill>
                        <a:latin typeface="ＭＳ ゴシック" panose="020B0609070205080204" pitchFamily="49" charset="-128"/>
                        <a:ea typeface="ＭＳ ゴシック" panose="020B0609070205080204" pitchFamily="49" charset="-128"/>
                      </a:endParaRPr>
                    </a:p>
                  </a:txBody>
                  <a:tcPr anchor="ctr">
                    <a:lnL w="1270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algn="ctr"/>
                      <a:r>
                        <a:rPr kumimoji="1" lang="ja-JP" altLang="en-US" sz="900" b="0" dirty="0" smtClean="0">
                          <a:solidFill>
                            <a:schemeClr val="tx1"/>
                          </a:solidFill>
                          <a:latin typeface="ＭＳ ゴシック" panose="020B0609070205080204" pitchFamily="49" charset="-128"/>
                          <a:ea typeface="ＭＳ ゴシック" panose="020B0609070205080204" pitchFamily="49" charset="-128"/>
                        </a:rPr>
                        <a:t>株式会社Ｂ</a:t>
                      </a:r>
                      <a:endParaRPr kumimoji="1" lang="en-US" altLang="ja-JP" sz="900" b="0" dirty="0" smtClean="0">
                        <a:solidFill>
                          <a:schemeClr val="tx1"/>
                        </a:solidFill>
                        <a:latin typeface="ＭＳ ゴシック" panose="020B0609070205080204" pitchFamily="49" charset="-128"/>
                        <a:ea typeface="ＭＳ ゴシック" panose="020B0609070205080204" pitchFamily="49" charset="-128"/>
                      </a:endParaRPr>
                    </a:p>
                  </a:txBody>
                  <a:tcPr anchor="ctr">
                    <a:lnL w="635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3138122409"/>
                  </a:ext>
                </a:extLst>
              </a:tr>
              <a:tr h="249392">
                <a:tc>
                  <a:txBody>
                    <a:bodyPr/>
                    <a:lstStyle/>
                    <a:p>
                      <a:pPr algn="ctr"/>
                      <a:r>
                        <a:rPr kumimoji="1" lang="ja-JP" altLang="en-US" sz="900" b="0" dirty="0" smtClean="0">
                          <a:solidFill>
                            <a:schemeClr val="tx1"/>
                          </a:solidFill>
                          <a:latin typeface="ＭＳ ゴシック" panose="020B0609070205080204" pitchFamily="49" charset="-128"/>
                          <a:ea typeface="ＭＳ ゴシック" panose="020B0609070205080204" pitchFamily="49" charset="-128"/>
                        </a:rPr>
                        <a:t>契約業務</a:t>
                      </a:r>
                      <a:endParaRPr kumimoji="1" lang="ja-JP" altLang="en-US" sz="900" b="0" dirty="0">
                        <a:solidFill>
                          <a:schemeClr val="tx1"/>
                        </a:solidFill>
                        <a:latin typeface="ＭＳ ゴシック" panose="020B0609070205080204" pitchFamily="49" charset="-128"/>
                        <a:ea typeface="ＭＳ ゴシック" panose="020B0609070205080204" pitchFamily="49" charset="-128"/>
                      </a:endParaRPr>
                    </a:p>
                  </a:txBody>
                  <a:tcPr anchor="ctr">
                    <a:lnL w="1270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algn="ctr"/>
                      <a:r>
                        <a:rPr kumimoji="1" lang="en-US" altLang="ja-JP" sz="900" b="0" dirty="0" smtClean="0">
                          <a:solidFill>
                            <a:schemeClr val="tx1"/>
                          </a:solidFill>
                          <a:latin typeface="ＭＳ ゴシック" panose="020B0609070205080204" pitchFamily="49" charset="-128"/>
                          <a:ea typeface="ＭＳ ゴシック" panose="020B0609070205080204" pitchFamily="49" charset="-128"/>
                        </a:rPr>
                        <a:t>BIM</a:t>
                      </a:r>
                      <a:r>
                        <a:rPr kumimoji="1" lang="ja-JP" altLang="en-US" sz="900" b="0" dirty="0" smtClean="0">
                          <a:solidFill>
                            <a:schemeClr val="tx1"/>
                          </a:solidFill>
                          <a:latin typeface="ＭＳ ゴシック" panose="020B0609070205080204" pitchFamily="49" charset="-128"/>
                          <a:ea typeface="ＭＳ ゴシック" panose="020B0609070205080204" pitchFamily="49" charset="-128"/>
                        </a:rPr>
                        <a:t>ｺｰﾃﾞｨﾈｰﾀｰ</a:t>
                      </a:r>
                      <a:endParaRPr kumimoji="1" lang="ja-JP" altLang="en-US" sz="900" b="0" dirty="0">
                        <a:solidFill>
                          <a:schemeClr val="tx1"/>
                        </a:solidFill>
                        <a:latin typeface="ＭＳ ゴシック" panose="020B0609070205080204" pitchFamily="49" charset="-128"/>
                        <a:ea typeface="ＭＳ ゴシック" panose="020B0609070205080204" pitchFamily="49" charset="-128"/>
                      </a:endParaRPr>
                    </a:p>
                  </a:txBody>
                  <a:tcPr anchor="ctr">
                    <a:lnL w="635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3324283713"/>
                  </a:ext>
                </a:extLst>
              </a:tr>
            </a:tbl>
          </a:graphicData>
        </a:graphic>
      </p:graphicFrame>
      <p:sp>
        <p:nvSpPr>
          <p:cNvPr id="14" name="テキスト ボックス 13"/>
          <p:cNvSpPr txBox="1"/>
          <p:nvPr/>
        </p:nvSpPr>
        <p:spPr>
          <a:xfrm>
            <a:off x="841972" y="1855486"/>
            <a:ext cx="1964602" cy="253916"/>
          </a:xfrm>
          <a:prstGeom prst="rect">
            <a:avLst/>
          </a:prstGeom>
          <a:noFill/>
        </p:spPr>
        <p:txBody>
          <a:bodyPr wrap="square" rtlCol="0">
            <a:spAutoFit/>
          </a:bodyPr>
          <a:lstStyle/>
          <a:p>
            <a:r>
              <a:rPr kumimoji="1" lang="ja-JP" altLang="en-US" sz="1050" b="1" dirty="0">
                <a:latin typeface="ＭＳ ゴシック" panose="020B0609070205080204" pitchFamily="49" charset="-128"/>
                <a:ea typeface="ＭＳ ゴシック" panose="020B0609070205080204" pitchFamily="49" charset="-128"/>
              </a:rPr>
              <a:t>外注</a:t>
            </a:r>
            <a:r>
              <a:rPr kumimoji="1" lang="en-US" altLang="ja-JP" sz="1050" b="1" dirty="0" smtClean="0">
                <a:latin typeface="ＭＳ ゴシック" panose="020B0609070205080204" pitchFamily="49" charset="-128"/>
                <a:ea typeface="ＭＳ ゴシック" panose="020B0609070205080204" pitchFamily="49" charset="-128"/>
              </a:rPr>
              <a:t>(</a:t>
            </a:r>
            <a:r>
              <a:rPr kumimoji="1" lang="ja-JP" altLang="en-US" sz="1050" b="1" dirty="0" smtClean="0">
                <a:latin typeface="ＭＳ ゴシック" panose="020B0609070205080204" pitchFamily="49" charset="-128"/>
                <a:ea typeface="ＭＳ ゴシック" panose="020B0609070205080204" pitchFamily="49" charset="-128"/>
              </a:rPr>
              <a:t>委託</a:t>
            </a:r>
            <a:r>
              <a:rPr kumimoji="1" lang="en-US" altLang="ja-JP" sz="1050" b="1" dirty="0" smtClean="0">
                <a:latin typeface="ＭＳ ゴシック" panose="020B0609070205080204" pitchFamily="49" charset="-128"/>
                <a:ea typeface="ＭＳ ゴシック" panose="020B0609070205080204" pitchFamily="49" charset="-128"/>
              </a:rPr>
              <a:t>)</a:t>
            </a:r>
            <a:endParaRPr kumimoji="1" lang="ja-JP" altLang="en-US" sz="1050" b="1" dirty="0">
              <a:latin typeface="ＭＳ ゴシック" panose="020B0609070205080204" pitchFamily="49" charset="-128"/>
              <a:ea typeface="ＭＳ ゴシック" panose="020B0609070205080204" pitchFamily="49" charset="-128"/>
            </a:endParaRPr>
          </a:p>
        </p:txBody>
      </p:sp>
      <p:cxnSp>
        <p:nvCxnSpPr>
          <p:cNvPr id="16" name="直線コネクタ 15"/>
          <p:cNvCxnSpPr/>
          <p:nvPr/>
        </p:nvCxnSpPr>
        <p:spPr>
          <a:xfrm flipV="1">
            <a:off x="2906162" y="2310957"/>
            <a:ext cx="416460" cy="598"/>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aphicFrame>
        <p:nvGraphicFramePr>
          <p:cNvPr id="18" name="表 17"/>
          <p:cNvGraphicFramePr>
            <a:graphicFrameLocks noGrp="1"/>
          </p:cNvGraphicFramePr>
          <p:nvPr>
            <p:extLst>
              <p:ext uri="{D42A27DB-BD31-4B8C-83A1-F6EECF244321}">
                <p14:modId xmlns:p14="http://schemas.microsoft.com/office/powerpoint/2010/main" val="2314125051"/>
              </p:ext>
            </p:extLst>
          </p:nvPr>
        </p:nvGraphicFramePr>
        <p:xfrm>
          <a:off x="7550589" y="2072832"/>
          <a:ext cx="1086417" cy="228600"/>
        </p:xfrm>
        <a:graphic>
          <a:graphicData uri="http://schemas.openxmlformats.org/drawingml/2006/table">
            <a:tbl>
              <a:tblPr firstRow="1" bandRow="1">
                <a:tableStyleId>{5C22544A-7EE6-4342-B048-85BDC9FD1C3A}</a:tableStyleId>
              </a:tblPr>
              <a:tblGrid>
                <a:gridCol w="1086417">
                  <a:extLst>
                    <a:ext uri="{9D8B030D-6E8A-4147-A177-3AD203B41FA5}">
                      <a16:colId xmlns:a16="http://schemas.microsoft.com/office/drawing/2014/main" val="1988193540"/>
                    </a:ext>
                  </a:extLst>
                </a:gridCol>
              </a:tblGrid>
              <a:tr h="222973">
                <a:tc>
                  <a:txBody>
                    <a:bodyPr/>
                    <a:lstStyle/>
                    <a:p>
                      <a:pPr algn="ctr"/>
                      <a:r>
                        <a:rPr kumimoji="1" lang="ja-JP" altLang="en-US" sz="900" b="0" dirty="0" smtClean="0">
                          <a:solidFill>
                            <a:schemeClr val="tx1"/>
                          </a:solidFill>
                          <a:latin typeface="ＭＳ ゴシック" panose="020B0609070205080204" pitchFamily="49" charset="-128"/>
                          <a:ea typeface="ＭＳ ゴシック" panose="020B0609070205080204" pitchFamily="49" charset="-128"/>
                        </a:rPr>
                        <a:t>代表事業者</a:t>
                      </a:r>
                      <a:endParaRPr kumimoji="1" lang="ja-JP" altLang="en-US" sz="900" b="0" dirty="0">
                        <a:solidFill>
                          <a:schemeClr val="tx1"/>
                        </a:solidFill>
                        <a:latin typeface="ＭＳ ゴシック" panose="020B0609070205080204" pitchFamily="49" charset="-128"/>
                        <a:ea typeface="ＭＳ ゴシック" panose="020B0609070205080204" pitchFamily="49"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extLst>
                  <a:ext uri="{0D108BD9-81ED-4DB2-BD59-A6C34878D82A}">
                    <a16:rowId xmlns:a16="http://schemas.microsoft.com/office/drawing/2014/main" val="3138122409"/>
                  </a:ext>
                </a:extLst>
              </a:tr>
            </a:tbl>
          </a:graphicData>
        </a:graphic>
      </p:graphicFrame>
      <p:graphicFrame>
        <p:nvGraphicFramePr>
          <p:cNvPr id="19" name="表 18"/>
          <p:cNvGraphicFramePr>
            <a:graphicFrameLocks noGrp="1"/>
          </p:cNvGraphicFramePr>
          <p:nvPr>
            <p:extLst>
              <p:ext uri="{D42A27DB-BD31-4B8C-83A1-F6EECF244321}">
                <p14:modId xmlns:p14="http://schemas.microsoft.com/office/powerpoint/2010/main" val="813978492"/>
              </p:ext>
            </p:extLst>
          </p:nvPr>
        </p:nvGraphicFramePr>
        <p:xfrm>
          <a:off x="7550589" y="2374531"/>
          <a:ext cx="1086417" cy="228600"/>
        </p:xfrm>
        <a:graphic>
          <a:graphicData uri="http://schemas.openxmlformats.org/drawingml/2006/table">
            <a:tbl>
              <a:tblPr firstRow="1" bandRow="1">
                <a:tableStyleId>{5C22544A-7EE6-4342-B048-85BDC9FD1C3A}</a:tableStyleId>
              </a:tblPr>
              <a:tblGrid>
                <a:gridCol w="1086417">
                  <a:extLst>
                    <a:ext uri="{9D8B030D-6E8A-4147-A177-3AD203B41FA5}">
                      <a16:colId xmlns:a16="http://schemas.microsoft.com/office/drawing/2014/main" val="1988193540"/>
                    </a:ext>
                  </a:extLst>
                </a:gridCol>
              </a:tblGrid>
              <a:tr h="222973">
                <a:tc>
                  <a:txBody>
                    <a:bodyPr/>
                    <a:lstStyle/>
                    <a:p>
                      <a:pPr algn="ctr"/>
                      <a:r>
                        <a:rPr kumimoji="1" lang="ja-JP" altLang="en-US" sz="900" b="0" dirty="0" smtClean="0">
                          <a:solidFill>
                            <a:schemeClr val="tx1"/>
                          </a:solidFill>
                          <a:latin typeface="ＭＳ ゴシック" panose="020B0609070205080204" pitchFamily="49" charset="-128"/>
                          <a:ea typeface="ＭＳ ゴシック" panose="020B0609070205080204" pitchFamily="49" charset="-128"/>
                        </a:rPr>
                        <a:t>協力事業者</a:t>
                      </a:r>
                      <a:endParaRPr kumimoji="1" lang="ja-JP" altLang="en-US" sz="900" b="0" dirty="0">
                        <a:solidFill>
                          <a:schemeClr val="tx1"/>
                        </a:solidFill>
                        <a:latin typeface="ＭＳ ゴシック" panose="020B0609070205080204" pitchFamily="49" charset="-128"/>
                        <a:ea typeface="ＭＳ ゴシック" panose="020B0609070205080204" pitchFamily="49"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val="3138122409"/>
                  </a:ext>
                </a:extLst>
              </a:tr>
            </a:tbl>
          </a:graphicData>
        </a:graphic>
      </p:graphicFrame>
      <p:graphicFrame>
        <p:nvGraphicFramePr>
          <p:cNvPr id="20" name="表 19"/>
          <p:cNvGraphicFramePr>
            <a:graphicFrameLocks noGrp="1"/>
          </p:cNvGraphicFramePr>
          <p:nvPr>
            <p:extLst>
              <p:ext uri="{D42A27DB-BD31-4B8C-83A1-F6EECF244321}">
                <p14:modId xmlns:p14="http://schemas.microsoft.com/office/powerpoint/2010/main" val="1911088011"/>
              </p:ext>
            </p:extLst>
          </p:nvPr>
        </p:nvGraphicFramePr>
        <p:xfrm>
          <a:off x="7550588" y="2678567"/>
          <a:ext cx="1086417" cy="228600"/>
        </p:xfrm>
        <a:graphic>
          <a:graphicData uri="http://schemas.openxmlformats.org/drawingml/2006/table">
            <a:tbl>
              <a:tblPr firstRow="1" bandRow="1">
                <a:tableStyleId>{5C22544A-7EE6-4342-B048-85BDC9FD1C3A}</a:tableStyleId>
              </a:tblPr>
              <a:tblGrid>
                <a:gridCol w="1086417">
                  <a:extLst>
                    <a:ext uri="{9D8B030D-6E8A-4147-A177-3AD203B41FA5}">
                      <a16:colId xmlns:a16="http://schemas.microsoft.com/office/drawing/2014/main" val="1988193540"/>
                    </a:ext>
                  </a:extLst>
                </a:gridCol>
              </a:tblGrid>
              <a:tr h="222973">
                <a:tc>
                  <a:txBody>
                    <a:bodyPr/>
                    <a:lstStyle/>
                    <a:p>
                      <a:pPr algn="ctr"/>
                      <a:r>
                        <a:rPr kumimoji="1" lang="ja-JP" altLang="en-US" sz="900" b="0" dirty="0" smtClean="0">
                          <a:solidFill>
                            <a:schemeClr val="tx1"/>
                          </a:solidFill>
                          <a:latin typeface="ＭＳ ゴシック" panose="020B0609070205080204" pitchFamily="49" charset="-128"/>
                          <a:ea typeface="ＭＳ ゴシック" panose="020B0609070205080204" pitchFamily="49" charset="-128"/>
                        </a:rPr>
                        <a:t>外注</a:t>
                      </a:r>
                      <a:endParaRPr kumimoji="1" lang="ja-JP" altLang="en-US" sz="900" b="0" dirty="0">
                        <a:solidFill>
                          <a:schemeClr val="tx1"/>
                        </a:solidFill>
                        <a:latin typeface="ＭＳ ゴシック" panose="020B0609070205080204" pitchFamily="49" charset="-128"/>
                        <a:ea typeface="ＭＳ ゴシック" panose="020B0609070205080204" pitchFamily="49"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3138122409"/>
                  </a:ext>
                </a:extLst>
              </a:tr>
            </a:tbl>
          </a:graphicData>
        </a:graphic>
      </p:graphicFrame>
      <p:graphicFrame>
        <p:nvGraphicFramePr>
          <p:cNvPr id="21" name="表 20"/>
          <p:cNvGraphicFramePr>
            <a:graphicFrameLocks noGrp="1"/>
          </p:cNvGraphicFramePr>
          <p:nvPr>
            <p:extLst>
              <p:ext uri="{D42A27DB-BD31-4B8C-83A1-F6EECF244321}">
                <p14:modId xmlns:p14="http://schemas.microsoft.com/office/powerpoint/2010/main" val="590166831"/>
              </p:ext>
            </p:extLst>
          </p:nvPr>
        </p:nvGraphicFramePr>
        <p:xfrm>
          <a:off x="7550588" y="2980266"/>
          <a:ext cx="1086417" cy="228600"/>
        </p:xfrm>
        <a:graphic>
          <a:graphicData uri="http://schemas.openxmlformats.org/drawingml/2006/table">
            <a:tbl>
              <a:tblPr firstRow="1" bandRow="1">
                <a:tableStyleId>{5C22544A-7EE6-4342-B048-85BDC9FD1C3A}</a:tableStyleId>
              </a:tblPr>
              <a:tblGrid>
                <a:gridCol w="1086417">
                  <a:extLst>
                    <a:ext uri="{9D8B030D-6E8A-4147-A177-3AD203B41FA5}">
                      <a16:colId xmlns:a16="http://schemas.microsoft.com/office/drawing/2014/main" val="1988193540"/>
                    </a:ext>
                  </a:extLst>
                </a:gridCol>
              </a:tblGrid>
              <a:tr h="222973">
                <a:tc>
                  <a:txBody>
                    <a:bodyPr/>
                    <a:lstStyle/>
                    <a:p>
                      <a:pPr algn="ctr"/>
                      <a:r>
                        <a:rPr kumimoji="1" lang="ja-JP" altLang="en-US" sz="900" b="0" dirty="0" smtClean="0">
                          <a:solidFill>
                            <a:schemeClr val="tx1"/>
                          </a:solidFill>
                          <a:latin typeface="ＭＳ ゴシック" panose="020B0609070205080204" pitchFamily="49" charset="-128"/>
                          <a:ea typeface="ＭＳ ゴシック" panose="020B0609070205080204" pitchFamily="49" charset="-128"/>
                        </a:rPr>
                        <a:t>その他事業者</a:t>
                      </a:r>
                      <a:endParaRPr kumimoji="1" lang="ja-JP" altLang="en-US" sz="900" b="0" dirty="0">
                        <a:solidFill>
                          <a:schemeClr val="tx1"/>
                        </a:solidFill>
                        <a:latin typeface="ＭＳ ゴシック" panose="020B0609070205080204" pitchFamily="49" charset="-128"/>
                        <a:ea typeface="ＭＳ ゴシック" panose="020B0609070205080204" pitchFamily="49"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3138122409"/>
                  </a:ext>
                </a:extLst>
              </a:tr>
            </a:tbl>
          </a:graphicData>
        </a:graphic>
      </p:graphicFrame>
      <p:graphicFrame>
        <p:nvGraphicFramePr>
          <p:cNvPr id="23" name="表 22"/>
          <p:cNvGraphicFramePr>
            <a:graphicFrameLocks noGrp="1"/>
          </p:cNvGraphicFramePr>
          <p:nvPr>
            <p:extLst>
              <p:ext uri="{D42A27DB-BD31-4B8C-83A1-F6EECF244321}">
                <p14:modId xmlns:p14="http://schemas.microsoft.com/office/powerpoint/2010/main" val="3044713025"/>
              </p:ext>
            </p:extLst>
          </p:nvPr>
        </p:nvGraphicFramePr>
        <p:xfrm>
          <a:off x="572328" y="3927592"/>
          <a:ext cx="1964601" cy="960120"/>
        </p:xfrm>
        <a:graphic>
          <a:graphicData uri="http://schemas.openxmlformats.org/drawingml/2006/table">
            <a:tbl>
              <a:tblPr firstRow="1" bandRow="1">
                <a:tableStyleId>{5C22544A-7EE6-4342-B048-85BDC9FD1C3A}</a:tableStyleId>
              </a:tblPr>
              <a:tblGrid>
                <a:gridCol w="694497">
                  <a:extLst>
                    <a:ext uri="{9D8B030D-6E8A-4147-A177-3AD203B41FA5}">
                      <a16:colId xmlns:a16="http://schemas.microsoft.com/office/drawing/2014/main" val="1988193540"/>
                    </a:ext>
                  </a:extLst>
                </a:gridCol>
                <a:gridCol w="1270104">
                  <a:extLst>
                    <a:ext uri="{9D8B030D-6E8A-4147-A177-3AD203B41FA5}">
                      <a16:colId xmlns:a16="http://schemas.microsoft.com/office/drawing/2014/main" val="3841258783"/>
                    </a:ext>
                  </a:extLst>
                </a:gridCol>
              </a:tblGrid>
              <a:tr h="214517">
                <a:tc>
                  <a:txBody>
                    <a:bodyPr/>
                    <a:lstStyle/>
                    <a:p>
                      <a:pPr algn="ctr"/>
                      <a:r>
                        <a:rPr kumimoji="1" lang="ja-JP" altLang="en-US" sz="900" b="0" dirty="0" smtClean="0">
                          <a:solidFill>
                            <a:schemeClr val="tx1"/>
                          </a:solidFill>
                          <a:latin typeface="ＭＳ ゴシック" panose="020B0609070205080204" pitchFamily="49" charset="-128"/>
                          <a:ea typeface="ＭＳ ゴシック" panose="020B0609070205080204" pitchFamily="49" charset="-128"/>
                        </a:rPr>
                        <a:t>会社名</a:t>
                      </a:r>
                      <a:endParaRPr kumimoji="1" lang="ja-JP" altLang="en-US" sz="900" b="0" dirty="0">
                        <a:solidFill>
                          <a:schemeClr val="tx1"/>
                        </a:solidFill>
                        <a:latin typeface="ＭＳ ゴシック" panose="020B0609070205080204" pitchFamily="49" charset="-128"/>
                        <a:ea typeface="ＭＳ ゴシック" panose="020B0609070205080204" pitchFamily="49" charset="-128"/>
                      </a:endParaRPr>
                    </a:p>
                  </a:txBody>
                  <a:tcPr anchor="ctr">
                    <a:lnL w="1270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l"/>
                      <a:r>
                        <a:rPr kumimoji="1" lang="ja-JP" altLang="en-US" sz="900" b="0" dirty="0" smtClean="0">
                          <a:solidFill>
                            <a:schemeClr val="tx1"/>
                          </a:solidFill>
                          <a:latin typeface="ＭＳ ゴシック" panose="020B0609070205080204" pitchFamily="49" charset="-128"/>
                          <a:ea typeface="ＭＳ ゴシック" panose="020B0609070205080204" pitchFamily="49" charset="-128"/>
                        </a:rPr>
                        <a:t>株式会社Ｃ</a:t>
                      </a:r>
                      <a:endParaRPr kumimoji="1" lang="ja-JP" altLang="en-US" sz="900" b="0" dirty="0">
                        <a:solidFill>
                          <a:schemeClr val="tx1"/>
                        </a:solidFill>
                        <a:latin typeface="ＭＳ ゴシック" panose="020B0609070205080204" pitchFamily="49" charset="-128"/>
                        <a:ea typeface="ＭＳ ゴシック" panose="020B0609070205080204" pitchFamily="49" charset="-128"/>
                      </a:endParaRPr>
                    </a:p>
                  </a:txBody>
                  <a:tcPr anchor="ctr">
                    <a:lnL w="635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val="3138122409"/>
                  </a:ext>
                </a:extLst>
              </a:tr>
              <a:tr h="212254">
                <a:tc>
                  <a:txBody>
                    <a:bodyPr/>
                    <a:lstStyle/>
                    <a:p>
                      <a:pPr algn="ctr"/>
                      <a:r>
                        <a:rPr kumimoji="1" lang="ja-JP" altLang="en-US" sz="900" b="0" dirty="0" smtClean="0">
                          <a:solidFill>
                            <a:schemeClr val="tx1"/>
                          </a:solidFill>
                          <a:latin typeface="ＭＳ ゴシック" panose="020B0609070205080204" pitchFamily="49" charset="-128"/>
                          <a:ea typeface="ＭＳ ゴシック" panose="020B0609070205080204" pitchFamily="49" charset="-128"/>
                        </a:rPr>
                        <a:t>契約業務</a:t>
                      </a:r>
                      <a:endParaRPr kumimoji="1" lang="ja-JP" altLang="en-US" sz="900" b="0" dirty="0">
                        <a:solidFill>
                          <a:schemeClr val="tx1"/>
                        </a:solidFill>
                        <a:latin typeface="ＭＳ ゴシック" panose="020B0609070205080204" pitchFamily="49" charset="-128"/>
                        <a:ea typeface="ＭＳ ゴシック" panose="020B0609070205080204" pitchFamily="49" charset="-128"/>
                      </a:endParaRPr>
                    </a:p>
                  </a:txBody>
                  <a:tcPr anchor="ctr">
                    <a:lnL w="1270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l"/>
                      <a:r>
                        <a:rPr kumimoji="1" lang="ja-JP" altLang="en-US" sz="900" b="0" dirty="0" smtClean="0">
                          <a:solidFill>
                            <a:schemeClr val="tx1"/>
                          </a:solidFill>
                          <a:latin typeface="ＭＳ ゴシック" panose="020B0609070205080204" pitchFamily="49" charset="-128"/>
                          <a:ea typeface="ＭＳ ゴシック" panose="020B0609070205080204" pitchFamily="49" charset="-128"/>
                        </a:rPr>
                        <a:t>意匠設計</a:t>
                      </a:r>
                      <a:endParaRPr kumimoji="1" lang="ja-JP" altLang="en-US" sz="900" b="0" dirty="0">
                        <a:solidFill>
                          <a:schemeClr val="tx1"/>
                        </a:solidFill>
                        <a:latin typeface="ＭＳ ゴシック" panose="020B0609070205080204" pitchFamily="49" charset="-128"/>
                        <a:ea typeface="ＭＳ ゴシック" panose="020B0609070205080204" pitchFamily="49" charset="-128"/>
                      </a:endParaRPr>
                    </a:p>
                  </a:txBody>
                  <a:tcPr anchor="ctr">
                    <a:lnL w="635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val="3324283713"/>
                  </a:ext>
                </a:extLst>
              </a:tr>
              <a:tr h="370840">
                <a:tc>
                  <a:txBody>
                    <a:bodyPr/>
                    <a:lstStyle/>
                    <a:p>
                      <a:pPr algn="ctr"/>
                      <a:r>
                        <a:rPr kumimoji="1" lang="ja-JP" altLang="en-US" sz="900" b="0" dirty="0" smtClean="0">
                          <a:solidFill>
                            <a:schemeClr val="tx1"/>
                          </a:solidFill>
                          <a:latin typeface="ＭＳ ゴシック" panose="020B0609070205080204" pitchFamily="49" charset="-128"/>
                          <a:ea typeface="ＭＳ ゴシック" panose="020B0609070205080204" pitchFamily="49" charset="-128"/>
                        </a:rPr>
                        <a:t>補助対象経費</a:t>
                      </a:r>
                      <a:endParaRPr kumimoji="1" lang="ja-JP" altLang="en-US" sz="900" b="0" dirty="0">
                        <a:solidFill>
                          <a:schemeClr val="tx1"/>
                        </a:solidFill>
                        <a:latin typeface="ＭＳ ゴシック" panose="020B0609070205080204" pitchFamily="49" charset="-128"/>
                        <a:ea typeface="ＭＳ ゴシック" panose="020B0609070205080204" pitchFamily="49" charset="-128"/>
                      </a:endParaRPr>
                    </a:p>
                  </a:txBody>
                  <a:tcPr anchor="ctr">
                    <a:lnL w="1270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900" b="0" dirty="0" smtClean="0">
                          <a:solidFill>
                            <a:schemeClr val="tx1"/>
                          </a:solidFill>
                          <a:latin typeface="ＭＳ ゴシック" panose="020B0609070205080204" pitchFamily="49" charset="-128"/>
                          <a:ea typeface="ＭＳ ゴシック" panose="020B0609070205080204" pitchFamily="49" charset="-128"/>
                        </a:rPr>
                        <a:t>ソフトウェア購入</a:t>
                      </a:r>
                      <a:endParaRPr kumimoji="1" lang="en-US" altLang="ja-JP" sz="900" b="0" dirty="0" smtClean="0">
                        <a:solidFill>
                          <a:schemeClr val="tx1"/>
                        </a:solidFill>
                        <a:latin typeface="ＭＳ ゴシック" panose="020B0609070205080204" pitchFamily="49" charset="-128"/>
                        <a:ea typeface="ＭＳ ゴシック" panose="020B0609070205080204" pitchFamily="49"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900" b="0" dirty="0" smtClean="0">
                          <a:solidFill>
                            <a:schemeClr val="tx1"/>
                          </a:solidFill>
                          <a:latin typeface="ＭＳ ゴシック" panose="020B0609070205080204" pitchFamily="49" charset="-128"/>
                          <a:ea typeface="ＭＳ ゴシック" panose="020B0609070205080204" pitchFamily="49" charset="-128"/>
                        </a:rPr>
                        <a:t>関連機器購入</a:t>
                      </a:r>
                      <a:endParaRPr kumimoji="1" lang="en-US" altLang="ja-JP" sz="900" b="0" dirty="0" smtClean="0">
                        <a:solidFill>
                          <a:schemeClr val="tx1"/>
                        </a:solidFill>
                        <a:latin typeface="ＭＳ ゴシック" panose="020B0609070205080204" pitchFamily="49" charset="-128"/>
                        <a:ea typeface="ＭＳ ゴシック" panose="020B0609070205080204" pitchFamily="49" charset="-128"/>
                      </a:endParaRPr>
                    </a:p>
                    <a:p>
                      <a:pPr algn="l"/>
                      <a:r>
                        <a:rPr kumimoji="1" lang="en-US" altLang="ja-JP" sz="900" b="0" dirty="0" smtClean="0">
                          <a:solidFill>
                            <a:schemeClr val="tx1"/>
                          </a:solidFill>
                          <a:latin typeface="ＭＳ ゴシック" panose="020B0609070205080204" pitchFamily="49" charset="-128"/>
                          <a:ea typeface="ＭＳ ゴシック" panose="020B0609070205080204" pitchFamily="49" charset="-128"/>
                        </a:rPr>
                        <a:t>CDE</a:t>
                      </a:r>
                      <a:r>
                        <a:rPr kumimoji="1" lang="ja-JP" altLang="en-US" sz="900" b="0" dirty="0" smtClean="0">
                          <a:solidFill>
                            <a:schemeClr val="tx1"/>
                          </a:solidFill>
                          <a:latin typeface="ＭＳ ゴシック" panose="020B0609070205080204" pitchFamily="49" charset="-128"/>
                          <a:ea typeface="ＭＳ ゴシック" panose="020B0609070205080204" pitchFamily="49" charset="-128"/>
                        </a:rPr>
                        <a:t>環境</a:t>
                      </a:r>
                      <a:endParaRPr kumimoji="1" lang="en-US" altLang="ja-JP" sz="900" b="1" dirty="0" smtClean="0">
                        <a:solidFill>
                          <a:srgbClr val="FF0000"/>
                        </a:solidFill>
                        <a:latin typeface="ＭＳ ゴシック" panose="020B0609070205080204" pitchFamily="49" charset="-128"/>
                        <a:ea typeface="ＭＳ ゴシック" panose="020B0609070205080204" pitchFamily="49" charset="-128"/>
                      </a:endParaRPr>
                    </a:p>
                  </a:txBody>
                  <a:tcPr anchor="ctr">
                    <a:lnL w="635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val="3030981635"/>
                  </a:ext>
                </a:extLst>
              </a:tr>
            </a:tbl>
          </a:graphicData>
        </a:graphic>
      </p:graphicFrame>
      <p:sp>
        <p:nvSpPr>
          <p:cNvPr id="27" name="フリーフォーム 26"/>
          <p:cNvSpPr/>
          <p:nvPr/>
        </p:nvSpPr>
        <p:spPr>
          <a:xfrm>
            <a:off x="1824037" y="3637275"/>
            <a:ext cx="6300787" cy="298510"/>
          </a:xfrm>
          <a:custGeom>
            <a:avLst/>
            <a:gdLst>
              <a:gd name="connsiteX0" fmla="*/ 0 w 4448175"/>
              <a:gd name="connsiteY0" fmla="*/ 171450 h 180975"/>
              <a:gd name="connsiteX1" fmla="*/ 0 w 4448175"/>
              <a:gd name="connsiteY1" fmla="*/ 0 h 180975"/>
              <a:gd name="connsiteX2" fmla="*/ 4448175 w 4448175"/>
              <a:gd name="connsiteY2" fmla="*/ 0 h 180975"/>
              <a:gd name="connsiteX3" fmla="*/ 4448175 w 4448175"/>
              <a:gd name="connsiteY3" fmla="*/ 180975 h 180975"/>
            </a:gdLst>
            <a:ahLst/>
            <a:cxnLst>
              <a:cxn ang="0">
                <a:pos x="connsiteX0" y="connsiteY0"/>
              </a:cxn>
              <a:cxn ang="0">
                <a:pos x="connsiteX1" y="connsiteY1"/>
              </a:cxn>
              <a:cxn ang="0">
                <a:pos x="connsiteX2" y="connsiteY2"/>
              </a:cxn>
              <a:cxn ang="0">
                <a:pos x="connsiteX3" y="connsiteY3"/>
              </a:cxn>
            </a:cxnLst>
            <a:rect l="l" t="t" r="r" b="b"/>
            <a:pathLst>
              <a:path w="4448175" h="180975">
                <a:moveTo>
                  <a:pt x="0" y="171450"/>
                </a:moveTo>
                <a:lnTo>
                  <a:pt x="0" y="0"/>
                </a:lnTo>
                <a:lnTo>
                  <a:pt x="4448175" y="0"/>
                </a:lnTo>
                <a:lnTo>
                  <a:pt x="4448175" y="180975"/>
                </a:lnTo>
              </a:path>
            </a:pathLst>
          </a:cu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31" name="直線コネクタ 30"/>
          <p:cNvCxnSpPr/>
          <p:nvPr/>
        </p:nvCxnSpPr>
        <p:spPr>
          <a:xfrm flipV="1">
            <a:off x="4238247" y="3450060"/>
            <a:ext cx="0" cy="474376"/>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aphicFrame>
        <p:nvGraphicFramePr>
          <p:cNvPr id="36" name="表 35"/>
          <p:cNvGraphicFramePr>
            <a:graphicFrameLocks noGrp="1"/>
          </p:cNvGraphicFramePr>
          <p:nvPr>
            <p:extLst>
              <p:ext uri="{D42A27DB-BD31-4B8C-83A1-F6EECF244321}">
                <p14:modId xmlns:p14="http://schemas.microsoft.com/office/powerpoint/2010/main" val="3260657667"/>
              </p:ext>
            </p:extLst>
          </p:nvPr>
        </p:nvGraphicFramePr>
        <p:xfrm>
          <a:off x="2669536" y="3924436"/>
          <a:ext cx="1964601" cy="960120"/>
        </p:xfrm>
        <a:graphic>
          <a:graphicData uri="http://schemas.openxmlformats.org/drawingml/2006/table">
            <a:tbl>
              <a:tblPr firstRow="1" bandRow="1">
                <a:tableStyleId>{5C22544A-7EE6-4342-B048-85BDC9FD1C3A}</a:tableStyleId>
              </a:tblPr>
              <a:tblGrid>
                <a:gridCol w="672058">
                  <a:extLst>
                    <a:ext uri="{9D8B030D-6E8A-4147-A177-3AD203B41FA5}">
                      <a16:colId xmlns:a16="http://schemas.microsoft.com/office/drawing/2014/main" val="1988193540"/>
                    </a:ext>
                  </a:extLst>
                </a:gridCol>
                <a:gridCol w="1292543">
                  <a:extLst>
                    <a:ext uri="{9D8B030D-6E8A-4147-A177-3AD203B41FA5}">
                      <a16:colId xmlns:a16="http://schemas.microsoft.com/office/drawing/2014/main" val="3841258783"/>
                    </a:ext>
                  </a:extLst>
                </a:gridCol>
              </a:tblGrid>
              <a:tr h="221549">
                <a:tc>
                  <a:txBody>
                    <a:bodyPr/>
                    <a:lstStyle/>
                    <a:p>
                      <a:pPr algn="ctr"/>
                      <a:r>
                        <a:rPr kumimoji="1" lang="ja-JP" altLang="en-US" sz="900" b="0" dirty="0" smtClean="0">
                          <a:solidFill>
                            <a:schemeClr val="tx1"/>
                          </a:solidFill>
                          <a:latin typeface="ＭＳ ゴシック" panose="020B0609070205080204" pitchFamily="49" charset="-128"/>
                          <a:ea typeface="ＭＳ ゴシック" panose="020B0609070205080204" pitchFamily="49" charset="-128"/>
                        </a:rPr>
                        <a:t>会社名</a:t>
                      </a:r>
                      <a:endParaRPr kumimoji="1" lang="ja-JP" altLang="en-US" sz="900" b="0" dirty="0">
                        <a:solidFill>
                          <a:schemeClr val="tx1"/>
                        </a:solidFill>
                        <a:latin typeface="ＭＳ ゴシック" panose="020B0609070205080204" pitchFamily="49" charset="-128"/>
                        <a:ea typeface="ＭＳ ゴシック" panose="020B0609070205080204" pitchFamily="49" charset="-128"/>
                      </a:endParaRPr>
                    </a:p>
                  </a:txBody>
                  <a:tcPr anchor="ctr">
                    <a:lnL w="1270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l"/>
                      <a:r>
                        <a:rPr kumimoji="1" lang="ja-JP" altLang="en-US" sz="900" b="0" dirty="0" smtClean="0">
                          <a:solidFill>
                            <a:schemeClr val="tx1"/>
                          </a:solidFill>
                          <a:latin typeface="ＭＳ ゴシック" panose="020B0609070205080204" pitchFamily="49" charset="-128"/>
                          <a:ea typeface="ＭＳ ゴシック" panose="020B0609070205080204" pitchFamily="49" charset="-128"/>
                        </a:rPr>
                        <a:t>株式会社Ｄ</a:t>
                      </a:r>
                      <a:endParaRPr kumimoji="1" lang="ja-JP" altLang="en-US" sz="900" b="0" dirty="0">
                        <a:solidFill>
                          <a:schemeClr val="tx1"/>
                        </a:solidFill>
                        <a:latin typeface="ＭＳ ゴシック" panose="020B0609070205080204" pitchFamily="49" charset="-128"/>
                        <a:ea typeface="ＭＳ ゴシック" panose="020B0609070205080204" pitchFamily="49" charset="-128"/>
                      </a:endParaRPr>
                    </a:p>
                  </a:txBody>
                  <a:tcPr anchor="ctr">
                    <a:lnL w="635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val="3138122409"/>
                  </a:ext>
                </a:extLst>
              </a:tr>
              <a:tr h="212254">
                <a:tc>
                  <a:txBody>
                    <a:bodyPr/>
                    <a:lstStyle/>
                    <a:p>
                      <a:pPr algn="ctr"/>
                      <a:r>
                        <a:rPr kumimoji="1" lang="ja-JP" altLang="en-US" sz="900" b="0" dirty="0" smtClean="0">
                          <a:solidFill>
                            <a:schemeClr val="tx1"/>
                          </a:solidFill>
                          <a:latin typeface="ＭＳ ゴシック" panose="020B0609070205080204" pitchFamily="49" charset="-128"/>
                          <a:ea typeface="ＭＳ ゴシック" panose="020B0609070205080204" pitchFamily="49" charset="-128"/>
                        </a:rPr>
                        <a:t>契約業務</a:t>
                      </a:r>
                      <a:endParaRPr kumimoji="1" lang="ja-JP" altLang="en-US" sz="900" b="0" dirty="0">
                        <a:solidFill>
                          <a:schemeClr val="tx1"/>
                        </a:solidFill>
                        <a:latin typeface="ＭＳ ゴシック" panose="020B0609070205080204" pitchFamily="49" charset="-128"/>
                        <a:ea typeface="ＭＳ ゴシック" panose="020B0609070205080204" pitchFamily="49" charset="-128"/>
                      </a:endParaRPr>
                    </a:p>
                  </a:txBody>
                  <a:tcPr anchor="ctr">
                    <a:lnL w="1270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l"/>
                      <a:r>
                        <a:rPr kumimoji="1" lang="ja-JP" altLang="en-US" sz="900" b="0" dirty="0" smtClean="0">
                          <a:solidFill>
                            <a:schemeClr val="tx1"/>
                          </a:solidFill>
                          <a:latin typeface="ＭＳ ゴシック" panose="020B0609070205080204" pitchFamily="49" charset="-128"/>
                          <a:ea typeface="ＭＳ ゴシック" panose="020B0609070205080204" pitchFamily="49" charset="-128"/>
                        </a:rPr>
                        <a:t>構造設計</a:t>
                      </a:r>
                      <a:endParaRPr kumimoji="1" lang="ja-JP" altLang="en-US" sz="900" b="0" dirty="0">
                        <a:solidFill>
                          <a:schemeClr val="tx1"/>
                        </a:solidFill>
                        <a:latin typeface="ＭＳ ゴシック" panose="020B0609070205080204" pitchFamily="49" charset="-128"/>
                        <a:ea typeface="ＭＳ ゴシック" panose="020B0609070205080204" pitchFamily="49" charset="-128"/>
                      </a:endParaRPr>
                    </a:p>
                  </a:txBody>
                  <a:tcPr anchor="ctr">
                    <a:lnL w="635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val="3324283713"/>
                  </a:ext>
                </a:extLst>
              </a:tr>
              <a:tr h="370840">
                <a:tc>
                  <a:txBody>
                    <a:bodyPr/>
                    <a:lstStyle/>
                    <a:p>
                      <a:pPr algn="ctr"/>
                      <a:r>
                        <a:rPr kumimoji="1" lang="ja-JP" altLang="en-US" sz="900" b="0" dirty="0" smtClean="0">
                          <a:solidFill>
                            <a:schemeClr val="tx1"/>
                          </a:solidFill>
                          <a:latin typeface="ＭＳ ゴシック" panose="020B0609070205080204" pitchFamily="49" charset="-128"/>
                          <a:ea typeface="ＭＳ ゴシック" panose="020B0609070205080204" pitchFamily="49" charset="-128"/>
                        </a:rPr>
                        <a:t>補助対象経費</a:t>
                      </a:r>
                      <a:endParaRPr kumimoji="1" lang="ja-JP" altLang="en-US" sz="900" b="0" dirty="0">
                        <a:solidFill>
                          <a:schemeClr val="tx1"/>
                        </a:solidFill>
                        <a:latin typeface="ＭＳ ゴシック" panose="020B0609070205080204" pitchFamily="49" charset="-128"/>
                        <a:ea typeface="ＭＳ ゴシック" panose="020B0609070205080204" pitchFamily="49" charset="-128"/>
                      </a:endParaRPr>
                    </a:p>
                  </a:txBody>
                  <a:tcPr anchor="ctr">
                    <a:lnL w="1270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900" b="0" dirty="0" smtClean="0">
                          <a:solidFill>
                            <a:schemeClr val="tx1"/>
                          </a:solidFill>
                          <a:latin typeface="ＭＳ ゴシック" panose="020B0609070205080204" pitchFamily="49" charset="-128"/>
                          <a:ea typeface="ＭＳ ゴシック" panose="020B0609070205080204" pitchFamily="49" charset="-128"/>
                        </a:rPr>
                        <a:t>ソフトウェア購入</a:t>
                      </a:r>
                      <a:endParaRPr kumimoji="1" lang="en-US" altLang="ja-JP" sz="900" b="0" dirty="0" smtClean="0">
                        <a:solidFill>
                          <a:schemeClr val="tx1"/>
                        </a:solidFill>
                        <a:latin typeface="ＭＳ ゴシック" panose="020B0609070205080204" pitchFamily="49" charset="-128"/>
                        <a:ea typeface="ＭＳ ゴシック" panose="020B0609070205080204" pitchFamily="49"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900" b="0" dirty="0" smtClean="0">
                          <a:solidFill>
                            <a:schemeClr val="tx1"/>
                          </a:solidFill>
                          <a:latin typeface="ＭＳ ゴシック" panose="020B0609070205080204" pitchFamily="49" charset="-128"/>
                          <a:ea typeface="ＭＳ ゴシック" panose="020B0609070205080204" pitchFamily="49" charset="-128"/>
                        </a:rPr>
                        <a:t>関連機器購入</a:t>
                      </a:r>
                      <a:endParaRPr kumimoji="1" lang="en-US" altLang="ja-JP" sz="900" b="0" dirty="0" smtClean="0">
                        <a:solidFill>
                          <a:schemeClr val="tx1"/>
                        </a:solidFill>
                        <a:latin typeface="ＭＳ ゴシック" panose="020B0609070205080204" pitchFamily="49" charset="-128"/>
                        <a:ea typeface="ＭＳ ゴシック" panose="020B0609070205080204" pitchFamily="49" charset="-128"/>
                      </a:endParaRPr>
                    </a:p>
                    <a:p>
                      <a:pPr algn="l"/>
                      <a:r>
                        <a:rPr kumimoji="1" lang="en-US" altLang="ja-JP" sz="900" b="0" dirty="0" smtClean="0">
                          <a:solidFill>
                            <a:schemeClr val="tx1"/>
                          </a:solidFill>
                          <a:latin typeface="ＭＳ ゴシック" panose="020B0609070205080204" pitchFamily="49" charset="-128"/>
                          <a:ea typeface="ＭＳ ゴシック" panose="020B0609070205080204" pitchFamily="49" charset="-128"/>
                        </a:rPr>
                        <a:t>CDE</a:t>
                      </a:r>
                      <a:r>
                        <a:rPr kumimoji="1" lang="ja-JP" altLang="en-US" sz="900" b="0" dirty="0" smtClean="0">
                          <a:solidFill>
                            <a:schemeClr val="tx1"/>
                          </a:solidFill>
                          <a:latin typeface="ＭＳ ゴシック" panose="020B0609070205080204" pitchFamily="49" charset="-128"/>
                          <a:ea typeface="ＭＳ ゴシック" panose="020B0609070205080204" pitchFamily="49" charset="-128"/>
                        </a:rPr>
                        <a:t>環境</a:t>
                      </a:r>
                      <a:endParaRPr kumimoji="1" lang="en-US" altLang="ja-JP" sz="900" b="1" dirty="0" smtClean="0">
                        <a:solidFill>
                          <a:srgbClr val="FF0000"/>
                        </a:solidFill>
                        <a:latin typeface="ＭＳ ゴシック" panose="020B0609070205080204" pitchFamily="49" charset="-128"/>
                        <a:ea typeface="ＭＳ ゴシック" panose="020B0609070205080204" pitchFamily="49" charset="-128"/>
                      </a:endParaRPr>
                    </a:p>
                  </a:txBody>
                  <a:tcPr anchor="ctr">
                    <a:lnL w="635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val="3030981635"/>
                  </a:ext>
                </a:extLst>
              </a:tr>
            </a:tbl>
          </a:graphicData>
        </a:graphic>
      </p:graphicFrame>
      <p:graphicFrame>
        <p:nvGraphicFramePr>
          <p:cNvPr id="37" name="表 36"/>
          <p:cNvGraphicFramePr>
            <a:graphicFrameLocks noGrp="1"/>
          </p:cNvGraphicFramePr>
          <p:nvPr>
            <p:extLst>
              <p:ext uri="{D42A27DB-BD31-4B8C-83A1-F6EECF244321}">
                <p14:modId xmlns:p14="http://schemas.microsoft.com/office/powerpoint/2010/main" val="2053737269"/>
              </p:ext>
            </p:extLst>
          </p:nvPr>
        </p:nvGraphicFramePr>
        <p:xfrm>
          <a:off x="4766744" y="3924436"/>
          <a:ext cx="1964601" cy="960120"/>
        </p:xfrm>
        <a:graphic>
          <a:graphicData uri="http://schemas.openxmlformats.org/drawingml/2006/table">
            <a:tbl>
              <a:tblPr firstRow="1" bandRow="1">
                <a:tableStyleId>{5C22544A-7EE6-4342-B048-85BDC9FD1C3A}</a:tableStyleId>
              </a:tblPr>
              <a:tblGrid>
                <a:gridCol w="672058">
                  <a:extLst>
                    <a:ext uri="{9D8B030D-6E8A-4147-A177-3AD203B41FA5}">
                      <a16:colId xmlns:a16="http://schemas.microsoft.com/office/drawing/2014/main" val="1988193540"/>
                    </a:ext>
                  </a:extLst>
                </a:gridCol>
                <a:gridCol w="1292543">
                  <a:extLst>
                    <a:ext uri="{9D8B030D-6E8A-4147-A177-3AD203B41FA5}">
                      <a16:colId xmlns:a16="http://schemas.microsoft.com/office/drawing/2014/main" val="3841258783"/>
                    </a:ext>
                  </a:extLst>
                </a:gridCol>
              </a:tblGrid>
              <a:tr h="214517">
                <a:tc>
                  <a:txBody>
                    <a:bodyPr/>
                    <a:lstStyle/>
                    <a:p>
                      <a:pPr algn="ctr"/>
                      <a:r>
                        <a:rPr kumimoji="1" lang="ja-JP" altLang="en-US" sz="900" b="0" dirty="0" smtClean="0">
                          <a:solidFill>
                            <a:schemeClr val="tx1"/>
                          </a:solidFill>
                          <a:latin typeface="ＭＳ ゴシック" panose="020B0609070205080204" pitchFamily="49" charset="-128"/>
                          <a:ea typeface="ＭＳ ゴシック" panose="020B0609070205080204" pitchFamily="49" charset="-128"/>
                        </a:rPr>
                        <a:t>会社名</a:t>
                      </a:r>
                      <a:endParaRPr kumimoji="1" lang="ja-JP" altLang="en-US" sz="900" b="0" dirty="0">
                        <a:solidFill>
                          <a:schemeClr val="tx1"/>
                        </a:solidFill>
                        <a:latin typeface="ＭＳ ゴシック" panose="020B0609070205080204" pitchFamily="49" charset="-128"/>
                        <a:ea typeface="ＭＳ ゴシック" panose="020B0609070205080204" pitchFamily="49" charset="-128"/>
                      </a:endParaRPr>
                    </a:p>
                  </a:txBody>
                  <a:tcPr anchor="ctr">
                    <a:lnL w="1270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l"/>
                      <a:r>
                        <a:rPr kumimoji="1" lang="ja-JP" altLang="en-US" sz="900" b="0" dirty="0" smtClean="0">
                          <a:solidFill>
                            <a:schemeClr val="tx1"/>
                          </a:solidFill>
                          <a:latin typeface="ＭＳ ゴシック" panose="020B0609070205080204" pitchFamily="49" charset="-128"/>
                          <a:ea typeface="ＭＳ ゴシック" panose="020B0609070205080204" pitchFamily="49" charset="-128"/>
                        </a:rPr>
                        <a:t>株式会社Ｅ</a:t>
                      </a:r>
                      <a:endParaRPr kumimoji="1" lang="ja-JP" altLang="en-US" sz="900" b="0" dirty="0">
                        <a:solidFill>
                          <a:schemeClr val="tx1"/>
                        </a:solidFill>
                        <a:latin typeface="ＭＳ ゴシック" panose="020B0609070205080204" pitchFamily="49" charset="-128"/>
                        <a:ea typeface="ＭＳ ゴシック" panose="020B0609070205080204" pitchFamily="49" charset="-128"/>
                      </a:endParaRPr>
                    </a:p>
                  </a:txBody>
                  <a:tcPr anchor="ctr">
                    <a:lnL w="635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val="3138122409"/>
                  </a:ext>
                </a:extLst>
              </a:tr>
              <a:tr h="212254">
                <a:tc>
                  <a:txBody>
                    <a:bodyPr/>
                    <a:lstStyle/>
                    <a:p>
                      <a:pPr algn="ctr"/>
                      <a:r>
                        <a:rPr kumimoji="1" lang="ja-JP" altLang="en-US" sz="900" b="0" dirty="0" smtClean="0">
                          <a:solidFill>
                            <a:schemeClr val="tx1"/>
                          </a:solidFill>
                          <a:latin typeface="ＭＳ ゴシック" panose="020B0609070205080204" pitchFamily="49" charset="-128"/>
                          <a:ea typeface="ＭＳ ゴシック" panose="020B0609070205080204" pitchFamily="49" charset="-128"/>
                        </a:rPr>
                        <a:t>契約業務</a:t>
                      </a:r>
                      <a:endParaRPr kumimoji="1" lang="ja-JP" altLang="en-US" sz="900" b="0" dirty="0">
                        <a:solidFill>
                          <a:schemeClr val="tx1"/>
                        </a:solidFill>
                        <a:latin typeface="ＭＳ ゴシック" panose="020B0609070205080204" pitchFamily="49" charset="-128"/>
                        <a:ea typeface="ＭＳ ゴシック" panose="020B0609070205080204" pitchFamily="49" charset="-128"/>
                      </a:endParaRPr>
                    </a:p>
                  </a:txBody>
                  <a:tcPr anchor="ctr">
                    <a:lnL w="1270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l"/>
                      <a:r>
                        <a:rPr kumimoji="1" lang="ja-JP" altLang="en-US" sz="900" b="0" dirty="0" smtClean="0">
                          <a:solidFill>
                            <a:schemeClr val="tx1"/>
                          </a:solidFill>
                          <a:latin typeface="ＭＳ ゴシック" panose="020B0609070205080204" pitchFamily="49" charset="-128"/>
                          <a:ea typeface="ＭＳ ゴシック" panose="020B0609070205080204" pitchFamily="49" charset="-128"/>
                        </a:rPr>
                        <a:t>設備設計</a:t>
                      </a:r>
                      <a:endParaRPr kumimoji="1" lang="ja-JP" altLang="en-US" sz="900" b="0" dirty="0">
                        <a:solidFill>
                          <a:schemeClr val="tx1"/>
                        </a:solidFill>
                        <a:latin typeface="ＭＳ ゴシック" panose="020B0609070205080204" pitchFamily="49" charset="-128"/>
                        <a:ea typeface="ＭＳ ゴシック" panose="020B0609070205080204" pitchFamily="49" charset="-128"/>
                      </a:endParaRPr>
                    </a:p>
                  </a:txBody>
                  <a:tcPr anchor="ctr">
                    <a:lnL w="635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val="3324283713"/>
                  </a:ext>
                </a:extLst>
              </a:tr>
              <a:tr h="370840">
                <a:tc>
                  <a:txBody>
                    <a:bodyPr/>
                    <a:lstStyle/>
                    <a:p>
                      <a:pPr algn="ctr"/>
                      <a:r>
                        <a:rPr kumimoji="1" lang="ja-JP" altLang="en-US" sz="900" b="0" dirty="0" smtClean="0">
                          <a:solidFill>
                            <a:schemeClr val="tx1"/>
                          </a:solidFill>
                          <a:latin typeface="ＭＳ ゴシック" panose="020B0609070205080204" pitchFamily="49" charset="-128"/>
                          <a:ea typeface="ＭＳ ゴシック" panose="020B0609070205080204" pitchFamily="49" charset="-128"/>
                        </a:rPr>
                        <a:t>補助対象経費</a:t>
                      </a:r>
                      <a:endParaRPr kumimoji="1" lang="ja-JP" altLang="en-US" sz="900" b="0" dirty="0">
                        <a:solidFill>
                          <a:schemeClr val="tx1"/>
                        </a:solidFill>
                        <a:latin typeface="ＭＳ ゴシック" panose="020B0609070205080204" pitchFamily="49" charset="-128"/>
                        <a:ea typeface="ＭＳ ゴシック" panose="020B0609070205080204" pitchFamily="49" charset="-128"/>
                      </a:endParaRPr>
                    </a:p>
                  </a:txBody>
                  <a:tcPr anchor="ctr">
                    <a:lnL w="1270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900" b="0" dirty="0" smtClean="0">
                          <a:solidFill>
                            <a:schemeClr val="tx1"/>
                          </a:solidFill>
                          <a:latin typeface="ＭＳ ゴシック" panose="020B0609070205080204" pitchFamily="49" charset="-128"/>
                          <a:ea typeface="ＭＳ ゴシック" panose="020B0609070205080204" pitchFamily="49" charset="-128"/>
                        </a:rPr>
                        <a:t>ソフトウェア購入</a:t>
                      </a:r>
                      <a:endParaRPr kumimoji="1" lang="en-US" altLang="ja-JP" sz="900" b="0" dirty="0" smtClean="0">
                        <a:solidFill>
                          <a:schemeClr val="tx1"/>
                        </a:solidFill>
                        <a:latin typeface="ＭＳ ゴシック" panose="020B0609070205080204" pitchFamily="49" charset="-128"/>
                        <a:ea typeface="ＭＳ ゴシック" panose="020B0609070205080204" pitchFamily="49"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900" b="0" dirty="0" smtClean="0">
                          <a:solidFill>
                            <a:schemeClr val="tx1"/>
                          </a:solidFill>
                          <a:latin typeface="ＭＳ ゴシック" panose="020B0609070205080204" pitchFamily="49" charset="-128"/>
                          <a:ea typeface="ＭＳ ゴシック" panose="020B0609070205080204" pitchFamily="49" charset="-128"/>
                        </a:rPr>
                        <a:t>関連機器購入</a:t>
                      </a:r>
                      <a:endParaRPr kumimoji="1" lang="en-US" altLang="ja-JP" sz="900" b="0" dirty="0" smtClean="0">
                        <a:solidFill>
                          <a:schemeClr val="tx1"/>
                        </a:solidFill>
                        <a:latin typeface="ＭＳ ゴシック" panose="020B0609070205080204" pitchFamily="49" charset="-128"/>
                        <a:ea typeface="ＭＳ ゴシック" panose="020B0609070205080204" pitchFamily="49" charset="-128"/>
                      </a:endParaRPr>
                    </a:p>
                    <a:p>
                      <a:pPr algn="l"/>
                      <a:r>
                        <a:rPr kumimoji="1" lang="en-US" altLang="ja-JP" sz="900" b="0" dirty="0" smtClean="0">
                          <a:solidFill>
                            <a:schemeClr val="tx1"/>
                          </a:solidFill>
                          <a:latin typeface="ＭＳ ゴシック" panose="020B0609070205080204" pitchFamily="49" charset="-128"/>
                          <a:ea typeface="ＭＳ ゴシック" panose="020B0609070205080204" pitchFamily="49" charset="-128"/>
                        </a:rPr>
                        <a:t>CDE</a:t>
                      </a:r>
                      <a:r>
                        <a:rPr kumimoji="1" lang="ja-JP" altLang="en-US" sz="900" b="0" dirty="0" smtClean="0">
                          <a:solidFill>
                            <a:schemeClr val="tx1"/>
                          </a:solidFill>
                          <a:latin typeface="ＭＳ ゴシック" panose="020B0609070205080204" pitchFamily="49" charset="-128"/>
                          <a:ea typeface="ＭＳ ゴシック" panose="020B0609070205080204" pitchFamily="49" charset="-128"/>
                        </a:rPr>
                        <a:t>環境</a:t>
                      </a:r>
                      <a:endParaRPr kumimoji="1" lang="en-US" altLang="ja-JP" sz="900" b="1" dirty="0" smtClean="0">
                        <a:solidFill>
                          <a:srgbClr val="FF0000"/>
                        </a:solidFill>
                        <a:latin typeface="ＭＳ ゴシック" panose="020B0609070205080204" pitchFamily="49" charset="-128"/>
                        <a:ea typeface="ＭＳ ゴシック" panose="020B0609070205080204" pitchFamily="49" charset="-128"/>
                      </a:endParaRPr>
                    </a:p>
                  </a:txBody>
                  <a:tcPr anchor="ctr">
                    <a:lnL w="635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val="3030981635"/>
                  </a:ext>
                </a:extLst>
              </a:tr>
            </a:tbl>
          </a:graphicData>
        </a:graphic>
      </p:graphicFrame>
      <p:graphicFrame>
        <p:nvGraphicFramePr>
          <p:cNvPr id="38" name="表 37"/>
          <p:cNvGraphicFramePr>
            <a:graphicFrameLocks noGrp="1"/>
          </p:cNvGraphicFramePr>
          <p:nvPr>
            <p:extLst>
              <p:ext uri="{D42A27DB-BD31-4B8C-83A1-F6EECF244321}">
                <p14:modId xmlns:p14="http://schemas.microsoft.com/office/powerpoint/2010/main" val="354744147"/>
              </p:ext>
            </p:extLst>
          </p:nvPr>
        </p:nvGraphicFramePr>
        <p:xfrm>
          <a:off x="6863952" y="3924437"/>
          <a:ext cx="1964601" cy="476607"/>
        </p:xfrm>
        <a:graphic>
          <a:graphicData uri="http://schemas.openxmlformats.org/drawingml/2006/table">
            <a:tbl>
              <a:tblPr firstRow="1" bandRow="1">
                <a:tableStyleId>{5C22544A-7EE6-4342-B048-85BDC9FD1C3A}</a:tableStyleId>
              </a:tblPr>
              <a:tblGrid>
                <a:gridCol w="672058">
                  <a:extLst>
                    <a:ext uri="{9D8B030D-6E8A-4147-A177-3AD203B41FA5}">
                      <a16:colId xmlns:a16="http://schemas.microsoft.com/office/drawing/2014/main" val="1988193540"/>
                    </a:ext>
                  </a:extLst>
                </a:gridCol>
                <a:gridCol w="1292543">
                  <a:extLst>
                    <a:ext uri="{9D8B030D-6E8A-4147-A177-3AD203B41FA5}">
                      <a16:colId xmlns:a16="http://schemas.microsoft.com/office/drawing/2014/main" val="3841258783"/>
                    </a:ext>
                  </a:extLst>
                </a:gridCol>
              </a:tblGrid>
              <a:tr h="212545">
                <a:tc>
                  <a:txBody>
                    <a:bodyPr/>
                    <a:lstStyle/>
                    <a:p>
                      <a:pPr algn="ctr"/>
                      <a:r>
                        <a:rPr kumimoji="1" lang="ja-JP" altLang="en-US" sz="900" b="0" dirty="0" smtClean="0">
                          <a:solidFill>
                            <a:schemeClr val="tx1"/>
                          </a:solidFill>
                          <a:latin typeface="ＭＳ ゴシック" panose="020B0609070205080204" pitchFamily="49" charset="-128"/>
                          <a:ea typeface="ＭＳ ゴシック" panose="020B0609070205080204" pitchFamily="49" charset="-128"/>
                        </a:rPr>
                        <a:t>会社名</a:t>
                      </a:r>
                      <a:endParaRPr kumimoji="1" lang="ja-JP" altLang="en-US" sz="900" b="0" dirty="0">
                        <a:solidFill>
                          <a:schemeClr val="tx1"/>
                        </a:solidFill>
                        <a:latin typeface="ＭＳ ゴシック" panose="020B0609070205080204" pitchFamily="49" charset="-128"/>
                        <a:ea typeface="ＭＳ ゴシック" panose="020B0609070205080204" pitchFamily="49" charset="-128"/>
                      </a:endParaRPr>
                    </a:p>
                  </a:txBody>
                  <a:tcPr anchor="ctr">
                    <a:lnL w="1270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lumMod val="95000"/>
                      </a:schemeClr>
                    </a:solidFill>
                  </a:tcPr>
                </a:tc>
                <a:tc>
                  <a:txBody>
                    <a:bodyPr/>
                    <a:lstStyle/>
                    <a:p>
                      <a:pPr algn="l"/>
                      <a:r>
                        <a:rPr kumimoji="1" lang="ja-JP" altLang="en-US" sz="900" b="0" dirty="0" smtClean="0">
                          <a:solidFill>
                            <a:schemeClr val="tx1"/>
                          </a:solidFill>
                          <a:latin typeface="ＭＳ ゴシック" panose="020B0609070205080204" pitchFamily="49" charset="-128"/>
                          <a:ea typeface="ＭＳ ゴシック" panose="020B0609070205080204" pitchFamily="49" charset="-128"/>
                        </a:rPr>
                        <a:t>株式会社Ｆ</a:t>
                      </a:r>
                      <a:endParaRPr kumimoji="1" lang="ja-JP" altLang="en-US" sz="900" b="0" dirty="0">
                        <a:solidFill>
                          <a:schemeClr val="tx1"/>
                        </a:solidFill>
                        <a:latin typeface="ＭＳ ゴシック" panose="020B0609070205080204" pitchFamily="49" charset="-128"/>
                        <a:ea typeface="ＭＳ ゴシック" panose="020B0609070205080204" pitchFamily="49" charset="-128"/>
                      </a:endParaRPr>
                    </a:p>
                  </a:txBody>
                  <a:tcPr anchor="ctr">
                    <a:lnL w="635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3138122409"/>
                  </a:ext>
                </a:extLst>
              </a:tr>
              <a:tr h="248007">
                <a:tc>
                  <a:txBody>
                    <a:bodyPr/>
                    <a:lstStyle/>
                    <a:p>
                      <a:pPr algn="ctr"/>
                      <a:r>
                        <a:rPr kumimoji="1" lang="ja-JP" altLang="en-US" sz="900" b="0" dirty="0" smtClean="0">
                          <a:solidFill>
                            <a:schemeClr val="tx1"/>
                          </a:solidFill>
                          <a:latin typeface="ＭＳ ゴシック" panose="020B0609070205080204" pitchFamily="49" charset="-128"/>
                          <a:ea typeface="ＭＳ ゴシック" panose="020B0609070205080204" pitchFamily="49" charset="-128"/>
                        </a:rPr>
                        <a:t>契約業務</a:t>
                      </a:r>
                      <a:endParaRPr kumimoji="1" lang="ja-JP" altLang="en-US" sz="900" b="0" dirty="0">
                        <a:solidFill>
                          <a:schemeClr val="tx1"/>
                        </a:solidFill>
                        <a:latin typeface="ＭＳ ゴシック" panose="020B0609070205080204" pitchFamily="49" charset="-128"/>
                        <a:ea typeface="ＭＳ ゴシック" panose="020B0609070205080204" pitchFamily="49" charset="-128"/>
                      </a:endParaRPr>
                    </a:p>
                  </a:txBody>
                  <a:tcPr anchor="ctr">
                    <a:lnL w="1270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l"/>
                      <a:r>
                        <a:rPr kumimoji="1" lang="ja-JP" altLang="en-US" sz="900" b="0" dirty="0" smtClean="0">
                          <a:solidFill>
                            <a:schemeClr val="tx1"/>
                          </a:solidFill>
                          <a:latin typeface="ＭＳ ゴシック" panose="020B0609070205080204" pitchFamily="49" charset="-128"/>
                          <a:ea typeface="ＭＳ ゴシック" panose="020B0609070205080204" pitchFamily="49" charset="-128"/>
                        </a:rPr>
                        <a:t>意匠設計</a:t>
                      </a:r>
                      <a:endParaRPr kumimoji="1" lang="ja-JP" altLang="en-US" sz="900" b="0" dirty="0">
                        <a:solidFill>
                          <a:schemeClr val="tx1"/>
                        </a:solidFill>
                        <a:latin typeface="ＭＳ ゴシック" panose="020B0609070205080204" pitchFamily="49" charset="-128"/>
                        <a:ea typeface="ＭＳ ゴシック" panose="020B0609070205080204" pitchFamily="49" charset="-128"/>
                      </a:endParaRPr>
                    </a:p>
                  </a:txBody>
                  <a:tcPr anchor="ctr">
                    <a:lnL w="635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3324283713"/>
                  </a:ext>
                </a:extLst>
              </a:tr>
            </a:tbl>
          </a:graphicData>
        </a:graphic>
      </p:graphicFrame>
      <p:cxnSp>
        <p:nvCxnSpPr>
          <p:cNvPr id="41" name="直線コネクタ 40"/>
          <p:cNvCxnSpPr/>
          <p:nvPr/>
        </p:nvCxnSpPr>
        <p:spPr>
          <a:xfrm flipV="1">
            <a:off x="5995610" y="3646801"/>
            <a:ext cx="0" cy="28716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43" name="テキスト ボックス 42"/>
          <p:cNvSpPr txBox="1"/>
          <p:nvPr/>
        </p:nvSpPr>
        <p:spPr>
          <a:xfrm>
            <a:off x="4677145" y="3690685"/>
            <a:ext cx="1358915" cy="253916"/>
          </a:xfrm>
          <a:prstGeom prst="rect">
            <a:avLst/>
          </a:prstGeom>
          <a:noFill/>
        </p:spPr>
        <p:txBody>
          <a:bodyPr wrap="square" rtlCol="0">
            <a:spAutoFit/>
          </a:bodyPr>
          <a:lstStyle/>
          <a:p>
            <a:r>
              <a:rPr kumimoji="1" lang="ja-JP" altLang="en-US" sz="1050" b="1" dirty="0">
                <a:latin typeface="ＭＳ ゴシック" panose="020B0609070205080204" pitchFamily="49" charset="-128"/>
                <a:ea typeface="ＭＳ ゴシック" panose="020B0609070205080204" pitchFamily="49" charset="-128"/>
              </a:rPr>
              <a:t>協力</a:t>
            </a:r>
            <a:r>
              <a:rPr kumimoji="1" lang="ja-JP" altLang="en-US" sz="1050" b="1" dirty="0" smtClean="0">
                <a:latin typeface="ＭＳ ゴシック" panose="020B0609070205080204" pitchFamily="49" charset="-128"/>
                <a:ea typeface="ＭＳ ゴシック" panose="020B0609070205080204" pitchFamily="49" charset="-128"/>
              </a:rPr>
              <a:t>事業者</a:t>
            </a:r>
            <a:r>
              <a:rPr kumimoji="1" lang="en-US" altLang="ja-JP" sz="1050" b="1" dirty="0" smtClean="0">
                <a:latin typeface="ＭＳ ゴシック" panose="020B0609070205080204" pitchFamily="49" charset="-128"/>
                <a:ea typeface="ＭＳ ゴシック" panose="020B0609070205080204" pitchFamily="49" charset="-128"/>
              </a:rPr>
              <a:t>(</a:t>
            </a:r>
            <a:r>
              <a:rPr kumimoji="1" lang="ja-JP" altLang="en-US" sz="1050" b="1" dirty="0">
                <a:latin typeface="ＭＳ ゴシック" panose="020B0609070205080204" pitchFamily="49" charset="-128"/>
                <a:ea typeface="ＭＳ ゴシック" panose="020B0609070205080204" pitchFamily="49" charset="-128"/>
              </a:rPr>
              <a:t>下</a:t>
            </a:r>
            <a:r>
              <a:rPr kumimoji="1" lang="ja-JP" altLang="en-US" sz="1050" b="1" dirty="0" smtClean="0">
                <a:latin typeface="ＭＳ ゴシック" panose="020B0609070205080204" pitchFamily="49" charset="-128"/>
                <a:ea typeface="ＭＳ ゴシック" panose="020B0609070205080204" pitchFamily="49" charset="-128"/>
              </a:rPr>
              <a:t>請</a:t>
            </a:r>
            <a:r>
              <a:rPr kumimoji="1" lang="en-US" altLang="ja-JP" sz="1050" b="1" dirty="0" smtClean="0">
                <a:latin typeface="ＭＳ ゴシック" panose="020B0609070205080204" pitchFamily="49" charset="-128"/>
                <a:ea typeface="ＭＳ ゴシック" panose="020B0609070205080204" pitchFamily="49" charset="-128"/>
              </a:rPr>
              <a:t>)</a:t>
            </a:r>
            <a:endParaRPr kumimoji="1" lang="ja-JP" altLang="en-US" sz="1050" b="1" dirty="0">
              <a:latin typeface="ＭＳ ゴシック" panose="020B0609070205080204" pitchFamily="49" charset="-128"/>
              <a:ea typeface="ＭＳ ゴシック" panose="020B0609070205080204" pitchFamily="49" charset="-128"/>
            </a:endParaRPr>
          </a:p>
        </p:txBody>
      </p:sp>
      <p:sp>
        <p:nvSpPr>
          <p:cNvPr id="46" name="テキスト ボックス 45"/>
          <p:cNvSpPr txBox="1"/>
          <p:nvPr/>
        </p:nvSpPr>
        <p:spPr>
          <a:xfrm>
            <a:off x="2619635" y="3695019"/>
            <a:ext cx="1358915" cy="253916"/>
          </a:xfrm>
          <a:prstGeom prst="rect">
            <a:avLst/>
          </a:prstGeom>
          <a:noFill/>
        </p:spPr>
        <p:txBody>
          <a:bodyPr wrap="square" rtlCol="0">
            <a:spAutoFit/>
          </a:bodyPr>
          <a:lstStyle/>
          <a:p>
            <a:r>
              <a:rPr kumimoji="1" lang="ja-JP" altLang="en-US" sz="1050" b="1" dirty="0">
                <a:latin typeface="ＭＳ ゴシック" panose="020B0609070205080204" pitchFamily="49" charset="-128"/>
                <a:ea typeface="ＭＳ ゴシック" panose="020B0609070205080204" pitchFamily="49" charset="-128"/>
              </a:rPr>
              <a:t>協力</a:t>
            </a:r>
            <a:r>
              <a:rPr kumimoji="1" lang="ja-JP" altLang="en-US" sz="1050" b="1" dirty="0" smtClean="0">
                <a:latin typeface="ＭＳ ゴシック" panose="020B0609070205080204" pitchFamily="49" charset="-128"/>
                <a:ea typeface="ＭＳ ゴシック" panose="020B0609070205080204" pitchFamily="49" charset="-128"/>
              </a:rPr>
              <a:t>事業者</a:t>
            </a:r>
            <a:r>
              <a:rPr kumimoji="1" lang="en-US" altLang="ja-JP" sz="1050" b="1" dirty="0" smtClean="0">
                <a:latin typeface="ＭＳ ゴシック" panose="020B0609070205080204" pitchFamily="49" charset="-128"/>
                <a:ea typeface="ＭＳ ゴシック" panose="020B0609070205080204" pitchFamily="49" charset="-128"/>
              </a:rPr>
              <a:t>(</a:t>
            </a:r>
            <a:r>
              <a:rPr kumimoji="1" lang="ja-JP" altLang="en-US" sz="1050" b="1" dirty="0">
                <a:latin typeface="ＭＳ ゴシック" panose="020B0609070205080204" pitchFamily="49" charset="-128"/>
                <a:ea typeface="ＭＳ ゴシック" panose="020B0609070205080204" pitchFamily="49" charset="-128"/>
              </a:rPr>
              <a:t>下</a:t>
            </a:r>
            <a:r>
              <a:rPr kumimoji="1" lang="ja-JP" altLang="en-US" sz="1050" b="1" dirty="0" smtClean="0">
                <a:latin typeface="ＭＳ ゴシック" panose="020B0609070205080204" pitchFamily="49" charset="-128"/>
                <a:ea typeface="ＭＳ ゴシック" panose="020B0609070205080204" pitchFamily="49" charset="-128"/>
              </a:rPr>
              <a:t>請</a:t>
            </a:r>
            <a:r>
              <a:rPr kumimoji="1" lang="en-US" altLang="ja-JP" sz="1050" b="1" dirty="0" smtClean="0">
                <a:latin typeface="ＭＳ ゴシック" panose="020B0609070205080204" pitchFamily="49" charset="-128"/>
                <a:ea typeface="ＭＳ ゴシック" panose="020B0609070205080204" pitchFamily="49" charset="-128"/>
              </a:rPr>
              <a:t>)</a:t>
            </a:r>
            <a:endParaRPr kumimoji="1" lang="ja-JP" altLang="en-US" sz="1050" b="1" dirty="0">
              <a:latin typeface="ＭＳ ゴシック" panose="020B0609070205080204" pitchFamily="49" charset="-128"/>
              <a:ea typeface="ＭＳ ゴシック" panose="020B0609070205080204" pitchFamily="49" charset="-128"/>
            </a:endParaRPr>
          </a:p>
        </p:txBody>
      </p:sp>
      <p:sp>
        <p:nvSpPr>
          <p:cNvPr id="47" name="テキスト ボックス 46"/>
          <p:cNvSpPr txBox="1"/>
          <p:nvPr/>
        </p:nvSpPr>
        <p:spPr>
          <a:xfrm>
            <a:off x="519134" y="3685493"/>
            <a:ext cx="1358915" cy="253916"/>
          </a:xfrm>
          <a:prstGeom prst="rect">
            <a:avLst/>
          </a:prstGeom>
          <a:noFill/>
        </p:spPr>
        <p:txBody>
          <a:bodyPr wrap="square" rtlCol="0">
            <a:spAutoFit/>
          </a:bodyPr>
          <a:lstStyle/>
          <a:p>
            <a:r>
              <a:rPr kumimoji="1" lang="ja-JP" altLang="en-US" sz="1050" b="1" dirty="0">
                <a:latin typeface="ＭＳ ゴシック" panose="020B0609070205080204" pitchFamily="49" charset="-128"/>
                <a:ea typeface="ＭＳ ゴシック" panose="020B0609070205080204" pitchFamily="49" charset="-128"/>
              </a:rPr>
              <a:t>協力</a:t>
            </a:r>
            <a:r>
              <a:rPr kumimoji="1" lang="ja-JP" altLang="en-US" sz="1050" b="1" dirty="0" smtClean="0">
                <a:latin typeface="ＭＳ ゴシック" panose="020B0609070205080204" pitchFamily="49" charset="-128"/>
                <a:ea typeface="ＭＳ ゴシック" panose="020B0609070205080204" pitchFamily="49" charset="-128"/>
              </a:rPr>
              <a:t>事業者</a:t>
            </a:r>
            <a:r>
              <a:rPr kumimoji="1" lang="en-US" altLang="ja-JP" sz="1050" b="1" dirty="0" smtClean="0">
                <a:latin typeface="ＭＳ ゴシック" panose="020B0609070205080204" pitchFamily="49" charset="-128"/>
                <a:ea typeface="ＭＳ ゴシック" panose="020B0609070205080204" pitchFamily="49" charset="-128"/>
              </a:rPr>
              <a:t>(</a:t>
            </a:r>
            <a:r>
              <a:rPr kumimoji="1" lang="ja-JP" altLang="en-US" sz="1050" b="1" dirty="0">
                <a:latin typeface="ＭＳ ゴシック" panose="020B0609070205080204" pitchFamily="49" charset="-128"/>
                <a:ea typeface="ＭＳ ゴシック" panose="020B0609070205080204" pitchFamily="49" charset="-128"/>
              </a:rPr>
              <a:t>下</a:t>
            </a:r>
            <a:r>
              <a:rPr kumimoji="1" lang="ja-JP" altLang="en-US" sz="1050" b="1" dirty="0" smtClean="0">
                <a:latin typeface="ＭＳ ゴシック" panose="020B0609070205080204" pitchFamily="49" charset="-128"/>
                <a:ea typeface="ＭＳ ゴシック" panose="020B0609070205080204" pitchFamily="49" charset="-128"/>
              </a:rPr>
              <a:t>請</a:t>
            </a:r>
            <a:r>
              <a:rPr kumimoji="1" lang="en-US" altLang="ja-JP" sz="1050" b="1" dirty="0" smtClean="0">
                <a:latin typeface="ＭＳ ゴシック" panose="020B0609070205080204" pitchFamily="49" charset="-128"/>
                <a:ea typeface="ＭＳ ゴシック" panose="020B0609070205080204" pitchFamily="49" charset="-128"/>
              </a:rPr>
              <a:t>)</a:t>
            </a:r>
            <a:endParaRPr kumimoji="1" lang="ja-JP" altLang="en-US" sz="1050" b="1" dirty="0">
              <a:latin typeface="ＭＳ ゴシック" panose="020B0609070205080204" pitchFamily="49" charset="-128"/>
              <a:ea typeface="ＭＳ ゴシック" panose="020B0609070205080204" pitchFamily="49" charset="-128"/>
            </a:endParaRPr>
          </a:p>
        </p:txBody>
      </p:sp>
      <p:sp>
        <p:nvSpPr>
          <p:cNvPr id="48" name="テキスト ボックス 47"/>
          <p:cNvSpPr txBox="1"/>
          <p:nvPr/>
        </p:nvSpPr>
        <p:spPr>
          <a:xfrm>
            <a:off x="6768186" y="3690685"/>
            <a:ext cx="1494752" cy="253916"/>
          </a:xfrm>
          <a:prstGeom prst="rect">
            <a:avLst/>
          </a:prstGeom>
          <a:noFill/>
        </p:spPr>
        <p:txBody>
          <a:bodyPr wrap="square" rtlCol="0">
            <a:spAutoFit/>
          </a:bodyPr>
          <a:lstStyle/>
          <a:p>
            <a:r>
              <a:rPr kumimoji="1" lang="ja-JP" altLang="en-US" sz="1050" b="1" dirty="0">
                <a:latin typeface="ＭＳ ゴシック" panose="020B0609070205080204" pitchFamily="49" charset="-128"/>
                <a:ea typeface="ＭＳ ゴシック" panose="020B0609070205080204" pitchFamily="49" charset="-128"/>
              </a:rPr>
              <a:t>その他</a:t>
            </a:r>
            <a:r>
              <a:rPr kumimoji="1" lang="ja-JP" altLang="en-US" sz="1050" b="1" dirty="0" smtClean="0">
                <a:latin typeface="ＭＳ ゴシック" panose="020B0609070205080204" pitchFamily="49" charset="-128"/>
                <a:ea typeface="ＭＳ ゴシック" panose="020B0609070205080204" pitchFamily="49" charset="-128"/>
              </a:rPr>
              <a:t>事業者</a:t>
            </a:r>
            <a:r>
              <a:rPr kumimoji="1" lang="en-US" altLang="ja-JP" sz="1050" b="1" dirty="0" smtClean="0">
                <a:latin typeface="ＭＳ ゴシック" panose="020B0609070205080204" pitchFamily="49" charset="-128"/>
                <a:ea typeface="ＭＳ ゴシック" panose="020B0609070205080204" pitchFamily="49" charset="-128"/>
              </a:rPr>
              <a:t>(</a:t>
            </a:r>
            <a:r>
              <a:rPr kumimoji="1" lang="ja-JP" altLang="en-US" sz="1050" b="1" dirty="0">
                <a:latin typeface="ＭＳ ゴシック" panose="020B0609070205080204" pitchFamily="49" charset="-128"/>
                <a:ea typeface="ＭＳ ゴシック" panose="020B0609070205080204" pitchFamily="49" charset="-128"/>
              </a:rPr>
              <a:t>下</a:t>
            </a:r>
            <a:r>
              <a:rPr kumimoji="1" lang="ja-JP" altLang="en-US" sz="1050" b="1" dirty="0" smtClean="0">
                <a:latin typeface="ＭＳ ゴシック" panose="020B0609070205080204" pitchFamily="49" charset="-128"/>
                <a:ea typeface="ＭＳ ゴシック" panose="020B0609070205080204" pitchFamily="49" charset="-128"/>
              </a:rPr>
              <a:t>請</a:t>
            </a:r>
            <a:r>
              <a:rPr kumimoji="1" lang="en-US" altLang="ja-JP" sz="1050" b="1" dirty="0" smtClean="0">
                <a:latin typeface="ＭＳ ゴシック" panose="020B0609070205080204" pitchFamily="49" charset="-128"/>
                <a:ea typeface="ＭＳ ゴシック" panose="020B0609070205080204" pitchFamily="49" charset="-128"/>
              </a:rPr>
              <a:t>)</a:t>
            </a:r>
            <a:endParaRPr kumimoji="1" lang="ja-JP" altLang="en-US" sz="1050" b="1" dirty="0">
              <a:latin typeface="ＭＳ ゴシック" panose="020B0609070205080204" pitchFamily="49" charset="-128"/>
              <a:ea typeface="ＭＳ ゴシック" panose="020B0609070205080204" pitchFamily="49" charset="-128"/>
            </a:endParaRPr>
          </a:p>
        </p:txBody>
      </p:sp>
      <p:sp>
        <p:nvSpPr>
          <p:cNvPr id="28" name="テキスト ボックス 27"/>
          <p:cNvSpPr txBox="1"/>
          <p:nvPr/>
        </p:nvSpPr>
        <p:spPr>
          <a:xfrm>
            <a:off x="546390" y="5375429"/>
            <a:ext cx="8282163" cy="461665"/>
          </a:xfrm>
          <a:prstGeom prst="rect">
            <a:avLst/>
          </a:prstGeom>
          <a:noFill/>
          <a:ln w="15875">
            <a:solidFill>
              <a:srgbClr val="FF0000"/>
            </a:solidFill>
          </a:ln>
        </p:spPr>
        <p:txBody>
          <a:bodyPr wrap="square" rtlCol="0">
            <a:spAutoFit/>
          </a:bodyPr>
          <a:lstStyle/>
          <a:p>
            <a:r>
              <a:rPr kumimoji="1" lang="en-US" altLang="ja-JP" sz="1200" dirty="0" smtClean="0">
                <a:solidFill>
                  <a:srgbClr val="FF0000"/>
                </a:solidFill>
                <a:latin typeface="ＭＳ ゴシック" panose="020B0609070205080204" pitchFamily="49" charset="-128"/>
                <a:ea typeface="ＭＳ ゴシック" panose="020B0609070205080204" pitchFamily="49" charset="-128"/>
              </a:rPr>
              <a:t>※</a:t>
            </a:r>
            <a:r>
              <a:rPr kumimoji="1" lang="ja-JP" altLang="en-US" sz="1200" dirty="0">
                <a:solidFill>
                  <a:srgbClr val="FF0000"/>
                </a:solidFill>
                <a:latin typeface="ＭＳ ゴシック" panose="020B0609070205080204" pitchFamily="49" charset="-128"/>
                <a:ea typeface="ＭＳ ゴシック" panose="020B0609070205080204" pitchFamily="49" charset="-128"/>
              </a:rPr>
              <a:t>規模要件</a:t>
            </a:r>
            <a:r>
              <a:rPr kumimoji="1" lang="ja-JP" altLang="en-US" sz="1200" dirty="0" smtClean="0">
                <a:solidFill>
                  <a:srgbClr val="FF0000"/>
                </a:solidFill>
                <a:latin typeface="ＭＳ ゴシック" panose="020B0609070205080204" pitchFamily="49" charset="-128"/>
                <a:ea typeface="ＭＳ ゴシック" panose="020B0609070205080204" pitchFamily="49" charset="-128"/>
              </a:rPr>
              <a:t>は緩和されましたが、「耐火・準耐火建築物」「省エネ基準」「公共的通路等の整備」の要件については、引き続き必須要件となります。</a:t>
            </a:r>
            <a:endParaRPr kumimoji="1" lang="en-US" altLang="ja-JP" sz="1200" dirty="0" smtClean="0">
              <a:solidFill>
                <a:srgbClr val="FF0000"/>
              </a:solidFill>
              <a:latin typeface="ＭＳ ゴシック" panose="020B0609070205080204" pitchFamily="49" charset="-128"/>
              <a:ea typeface="ＭＳ ゴシック" panose="020B0609070205080204" pitchFamily="49" charset="-128"/>
            </a:endParaRPr>
          </a:p>
        </p:txBody>
      </p:sp>
      <p:sp>
        <p:nvSpPr>
          <p:cNvPr id="26" name="タイトル 1"/>
          <p:cNvSpPr txBox="1">
            <a:spLocks/>
          </p:cNvSpPr>
          <p:nvPr/>
        </p:nvSpPr>
        <p:spPr>
          <a:xfrm>
            <a:off x="8150347" y="0"/>
            <a:ext cx="993653" cy="393138"/>
          </a:xfrm>
          <a:prstGeom prst="rect">
            <a:avLst/>
          </a:prstGeom>
          <a:noFill/>
          <a:ln w="25400">
            <a:noFill/>
          </a:ln>
        </p:spPr>
        <p:txBody>
          <a:bodyPr vert="horz" lIns="91440" tIns="45720" rIns="91440" bIns="45720" rtlCol="0" anchor="ctr">
            <a:no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pPr algn="ctr">
              <a:lnSpc>
                <a:spcPts val="4000"/>
              </a:lnSpc>
            </a:pPr>
            <a:r>
              <a:rPr lang="en-US" altLang="ja-JP" sz="1400" b="1" dirty="0" smtClean="0">
                <a:latin typeface="ＭＳ ゴシック" panose="020B0609070205080204" pitchFamily="49" charset="-128"/>
                <a:ea typeface="ＭＳ ゴシック" panose="020B0609070205080204" pitchFamily="49" charset="-128"/>
              </a:rPr>
              <a:t>3/16</a:t>
            </a:r>
            <a:endParaRPr lang="ja-JP" altLang="en-US" sz="1400" b="1" dirty="0">
              <a:latin typeface="ＭＳ ゴシック" panose="020B0609070205080204" pitchFamily="49" charset="-128"/>
              <a:ea typeface="ＭＳ ゴシック" panose="020B0609070205080204" pitchFamily="49" charset="-128"/>
            </a:endParaRPr>
          </a:p>
        </p:txBody>
      </p:sp>
    </p:spTree>
    <p:extLst>
      <p:ext uri="{BB962C8B-B14F-4D97-AF65-F5344CB8AC3E}">
        <p14:creationId xmlns:p14="http://schemas.microsoft.com/office/powerpoint/2010/main" val="313326880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a:t>交付申請モデル</a:t>
            </a:r>
            <a:r>
              <a:rPr lang="en-US" altLang="ja-JP" dirty="0" smtClean="0"/>
              <a:t>(</a:t>
            </a:r>
            <a:r>
              <a:rPr lang="ja-JP" altLang="en-US" dirty="0"/>
              <a:t>要件</a:t>
            </a:r>
            <a:r>
              <a:rPr lang="ja-JP" altLang="en-US" dirty="0" smtClean="0"/>
              <a:t>緩和・制度拡充②）</a:t>
            </a:r>
            <a:endParaRPr kumimoji="1" lang="ja-JP" altLang="en-US" dirty="0"/>
          </a:p>
        </p:txBody>
      </p:sp>
      <p:graphicFrame>
        <p:nvGraphicFramePr>
          <p:cNvPr id="4" name="コンテンツ プレースホルダー 3"/>
          <p:cNvGraphicFramePr>
            <a:graphicFrameLocks noGrp="1"/>
          </p:cNvGraphicFramePr>
          <p:nvPr>
            <p:ph idx="1"/>
            <p:extLst>
              <p:ext uri="{D42A27DB-BD31-4B8C-83A1-F6EECF244321}">
                <p14:modId xmlns:p14="http://schemas.microsoft.com/office/powerpoint/2010/main" val="3550942869"/>
              </p:ext>
            </p:extLst>
          </p:nvPr>
        </p:nvGraphicFramePr>
        <p:xfrm>
          <a:off x="250825" y="652964"/>
          <a:ext cx="8642350" cy="368300"/>
        </p:xfrm>
        <a:graphic>
          <a:graphicData uri="http://schemas.openxmlformats.org/drawingml/2006/table">
            <a:tbl>
              <a:tblPr firstRow="1" bandRow="1">
                <a:tableStyleId>{5C22544A-7EE6-4342-B048-85BDC9FD1C3A}</a:tableStyleId>
              </a:tblPr>
              <a:tblGrid>
                <a:gridCol w="1896027">
                  <a:extLst>
                    <a:ext uri="{9D8B030D-6E8A-4147-A177-3AD203B41FA5}">
                      <a16:colId xmlns:a16="http://schemas.microsoft.com/office/drawing/2014/main" val="2195193162"/>
                    </a:ext>
                  </a:extLst>
                </a:gridCol>
                <a:gridCol w="6746323">
                  <a:extLst>
                    <a:ext uri="{9D8B030D-6E8A-4147-A177-3AD203B41FA5}">
                      <a16:colId xmlns:a16="http://schemas.microsoft.com/office/drawing/2014/main" val="3292102019"/>
                    </a:ext>
                  </a:extLst>
                </a:gridCol>
              </a:tblGrid>
              <a:tr h="368300">
                <a:tc>
                  <a:txBody>
                    <a:bodyPr/>
                    <a:lstStyle/>
                    <a:p>
                      <a:pPr algn="l"/>
                      <a:r>
                        <a:rPr kumimoji="1" lang="ja-JP" altLang="en-US" sz="1600" dirty="0" smtClean="0">
                          <a:solidFill>
                            <a:schemeClr val="tx1"/>
                          </a:solidFill>
                          <a:latin typeface="ＭＳ ゴシック" panose="020B0609070205080204" pitchFamily="49" charset="-128"/>
                          <a:ea typeface="ＭＳ ゴシック" panose="020B0609070205080204" pitchFamily="49" charset="-128"/>
                        </a:rPr>
                        <a:t>事業概要</a:t>
                      </a:r>
                      <a:endParaRPr kumimoji="1" lang="ja-JP" altLang="en-US" sz="1600" dirty="0">
                        <a:solidFill>
                          <a:schemeClr val="tx1"/>
                        </a:solidFill>
                        <a:latin typeface="ＭＳ ゴシック" panose="020B0609070205080204" pitchFamily="49" charset="-128"/>
                        <a:ea typeface="ＭＳ ゴシック" panose="020B0609070205080204" pitchFamily="49"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algn="l"/>
                      <a:r>
                        <a:rPr kumimoji="1" lang="ja-JP" altLang="en-US" sz="1500" dirty="0" smtClean="0">
                          <a:solidFill>
                            <a:srgbClr val="FF0000"/>
                          </a:solidFill>
                          <a:latin typeface="ＭＳ ゴシック" panose="020B0609070205080204" pitchFamily="49" charset="-128"/>
                          <a:ea typeface="ＭＳ ゴシック" panose="020B0609070205080204" pitchFamily="49" charset="-128"/>
                        </a:rPr>
                        <a:t>改修、地区面積</a:t>
                      </a:r>
                      <a:r>
                        <a:rPr kumimoji="1" lang="en-US" altLang="ja-JP" sz="1500" dirty="0" smtClean="0">
                          <a:solidFill>
                            <a:srgbClr val="FF0000"/>
                          </a:solidFill>
                          <a:latin typeface="ＭＳ ゴシック" panose="020B0609070205080204" pitchFamily="49" charset="-128"/>
                          <a:ea typeface="ＭＳ ゴシック" panose="020B0609070205080204" pitchFamily="49" charset="-128"/>
                        </a:rPr>
                        <a:t>500</a:t>
                      </a:r>
                      <a:r>
                        <a:rPr kumimoji="1" lang="ja-JP" altLang="en-US" sz="1500" dirty="0" smtClean="0">
                          <a:solidFill>
                            <a:srgbClr val="FF0000"/>
                          </a:solidFill>
                          <a:latin typeface="ＭＳ ゴシック" panose="020B0609070205080204" pitchFamily="49" charset="-128"/>
                          <a:ea typeface="ＭＳ ゴシック" panose="020B0609070205080204" pitchFamily="49" charset="-128"/>
                        </a:rPr>
                        <a:t>㎡、延床面積</a:t>
                      </a:r>
                      <a:r>
                        <a:rPr kumimoji="1" lang="en-US" altLang="ja-JP" sz="1500" dirty="0" smtClean="0">
                          <a:solidFill>
                            <a:srgbClr val="FF0000"/>
                          </a:solidFill>
                          <a:latin typeface="ＭＳ ゴシック" panose="020B0609070205080204" pitchFamily="49" charset="-128"/>
                          <a:ea typeface="ＭＳ ゴシック" panose="020B0609070205080204" pitchFamily="49" charset="-128"/>
                        </a:rPr>
                        <a:t>300</a:t>
                      </a:r>
                      <a:r>
                        <a:rPr kumimoji="1" lang="ja-JP" altLang="en-US" sz="1500" dirty="0" smtClean="0">
                          <a:solidFill>
                            <a:srgbClr val="FF0000"/>
                          </a:solidFill>
                          <a:latin typeface="ＭＳ ゴシック" panose="020B0609070205080204" pitchFamily="49" charset="-128"/>
                          <a:ea typeface="ＭＳ ゴシック" panose="020B0609070205080204" pitchFamily="49" charset="-128"/>
                        </a:rPr>
                        <a:t>㎡</a:t>
                      </a:r>
                      <a:r>
                        <a:rPr kumimoji="1" lang="en-US" altLang="ja-JP" sz="1500" dirty="0" smtClean="0">
                          <a:solidFill>
                            <a:srgbClr val="FF0000"/>
                          </a:solidFill>
                          <a:latin typeface="ＭＳ ゴシック" panose="020B0609070205080204" pitchFamily="49" charset="-128"/>
                          <a:ea typeface="ＭＳ ゴシック" panose="020B0609070205080204" pitchFamily="49" charset="-128"/>
                        </a:rPr>
                        <a:t>(</a:t>
                      </a:r>
                      <a:r>
                        <a:rPr kumimoji="1" lang="ja-JP" altLang="en-US" sz="1500" dirty="0" smtClean="0">
                          <a:solidFill>
                            <a:srgbClr val="FF0000"/>
                          </a:solidFill>
                          <a:latin typeface="ＭＳ ゴシック" panose="020B0609070205080204" pitchFamily="49" charset="-128"/>
                          <a:ea typeface="ＭＳ ゴシック" panose="020B0609070205080204" pitchFamily="49" charset="-128"/>
                        </a:rPr>
                        <a:t>改修面積</a:t>
                      </a:r>
                      <a:r>
                        <a:rPr kumimoji="1" lang="en-US" altLang="ja-JP" sz="1500" dirty="0" smtClean="0">
                          <a:solidFill>
                            <a:srgbClr val="FF0000"/>
                          </a:solidFill>
                          <a:latin typeface="ＭＳ ゴシック" panose="020B0609070205080204" pitchFamily="49" charset="-128"/>
                          <a:ea typeface="ＭＳ ゴシック" panose="020B0609070205080204" pitchFamily="49" charset="-128"/>
                        </a:rPr>
                        <a:t>100</a:t>
                      </a:r>
                      <a:r>
                        <a:rPr kumimoji="1" lang="ja-JP" altLang="en-US" sz="1500" dirty="0" smtClean="0">
                          <a:solidFill>
                            <a:srgbClr val="FF0000"/>
                          </a:solidFill>
                          <a:latin typeface="ＭＳ ゴシック" panose="020B0609070205080204" pitchFamily="49" charset="-128"/>
                          <a:ea typeface="ＭＳ ゴシック" panose="020B0609070205080204" pitchFamily="49" charset="-128"/>
                        </a:rPr>
                        <a:t>㎡</a:t>
                      </a:r>
                      <a:r>
                        <a:rPr kumimoji="1" lang="en-US" altLang="ja-JP" sz="1500" dirty="0" smtClean="0">
                          <a:solidFill>
                            <a:srgbClr val="FF0000"/>
                          </a:solidFill>
                          <a:latin typeface="ＭＳ ゴシック" panose="020B0609070205080204" pitchFamily="49" charset="-128"/>
                          <a:ea typeface="ＭＳ ゴシック" panose="020B0609070205080204" pitchFamily="49" charset="-128"/>
                        </a:rPr>
                        <a:t>)</a:t>
                      </a:r>
                      <a:r>
                        <a:rPr kumimoji="1" lang="ja-JP" altLang="en-US" sz="1500" dirty="0" err="1" smtClean="0">
                          <a:solidFill>
                            <a:srgbClr val="FF0000"/>
                          </a:solidFill>
                          <a:latin typeface="ＭＳ ゴシック" panose="020B0609070205080204" pitchFamily="49" charset="-128"/>
                          <a:ea typeface="ＭＳ ゴシック" panose="020B0609070205080204" pitchFamily="49" charset="-128"/>
                        </a:rPr>
                        <a:t>、</a:t>
                      </a:r>
                      <a:r>
                        <a:rPr kumimoji="1" lang="en-US" altLang="ja-JP" sz="1500" dirty="0" smtClean="0">
                          <a:solidFill>
                            <a:srgbClr val="FF0000"/>
                          </a:solidFill>
                          <a:latin typeface="ＭＳ ゴシック" panose="020B0609070205080204" pitchFamily="49" charset="-128"/>
                          <a:ea typeface="ＭＳ ゴシック" panose="020B0609070205080204" pitchFamily="49" charset="-128"/>
                        </a:rPr>
                        <a:t>2</a:t>
                      </a:r>
                      <a:r>
                        <a:rPr kumimoji="1" lang="ja-JP" altLang="en-US" sz="1500" dirty="0" smtClean="0">
                          <a:solidFill>
                            <a:srgbClr val="FF0000"/>
                          </a:solidFill>
                          <a:latin typeface="ＭＳ ゴシック" panose="020B0609070205080204" pitchFamily="49" charset="-128"/>
                          <a:ea typeface="ＭＳ ゴシック" panose="020B0609070205080204" pitchFamily="49" charset="-128"/>
                        </a:rPr>
                        <a:t>階　</a:t>
                      </a:r>
                      <a:r>
                        <a:rPr kumimoji="1" lang="en-US" altLang="ja-JP" sz="1500" dirty="0" smtClean="0">
                          <a:solidFill>
                            <a:srgbClr val="FF0000"/>
                          </a:solidFill>
                          <a:latin typeface="ＭＳ ゴシック" panose="020B0609070205080204" pitchFamily="49" charset="-128"/>
                          <a:ea typeface="ＭＳ ゴシック" panose="020B0609070205080204" pitchFamily="49" charset="-128"/>
                        </a:rPr>
                        <a:t>(</a:t>
                      </a:r>
                      <a:r>
                        <a:rPr kumimoji="1" lang="ja-JP" altLang="en-US" sz="1500" dirty="0" smtClean="0">
                          <a:solidFill>
                            <a:srgbClr val="FF0000"/>
                          </a:solidFill>
                          <a:latin typeface="ＭＳ ゴシック" panose="020B0609070205080204" pitchFamily="49" charset="-128"/>
                          <a:ea typeface="ＭＳ ゴシック" panose="020B0609070205080204" pitchFamily="49" charset="-128"/>
                        </a:rPr>
                        <a:t>改修工事</a:t>
                      </a:r>
                      <a:r>
                        <a:rPr kumimoji="1" lang="en-US" altLang="ja-JP" sz="1500" dirty="0" smtClean="0">
                          <a:solidFill>
                            <a:srgbClr val="FF0000"/>
                          </a:solidFill>
                          <a:latin typeface="ＭＳ ゴシック" panose="020B0609070205080204" pitchFamily="49" charset="-128"/>
                          <a:ea typeface="ＭＳ ゴシック" panose="020B0609070205080204" pitchFamily="49" charset="-128"/>
                        </a:rPr>
                        <a:t>)</a:t>
                      </a:r>
                      <a:endParaRPr kumimoji="1" lang="ja-JP" altLang="en-US" sz="1500" dirty="0">
                        <a:solidFill>
                          <a:srgbClr val="FF0000"/>
                        </a:solidFill>
                        <a:latin typeface="ＭＳ ゴシック" panose="020B0609070205080204" pitchFamily="49" charset="-128"/>
                        <a:ea typeface="ＭＳ ゴシック" panose="020B0609070205080204" pitchFamily="49"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565814378"/>
                  </a:ext>
                </a:extLst>
              </a:tr>
            </a:tbl>
          </a:graphicData>
        </a:graphic>
      </p:graphicFrame>
      <p:graphicFrame>
        <p:nvGraphicFramePr>
          <p:cNvPr id="6" name="コンテンツ プレースホルダー 3"/>
          <p:cNvGraphicFramePr>
            <a:graphicFrameLocks/>
          </p:cNvGraphicFramePr>
          <p:nvPr>
            <p:extLst>
              <p:ext uri="{D42A27DB-BD31-4B8C-83A1-F6EECF244321}">
                <p14:modId xmlns:p14="http://schemas.microsoft.com/office/powerpoint/2010/main" val="3956087672"/>
              </p:ext>
            </p:extLst>
          </p:nvPr>
        </p:nvGraphicFramePr>
        <p:xfrm>
          <a:off x="250825" y="1094924"/>
          <a:ext cx="8642350" cy="366644"/>
        </p:xfrm>
        <a:graphic>
          <a:graphicData uri="http://schemas.openxmlformats.org/drawingml/2006/table">
            <a:tbl>
              <a:tblPr firstRow="1" bandRow="1">
                <a:tableStyleId>{5C22544A-7EE6-4342-B048-85BDC9FD1C3A}</a:tableStyleId>
              </a:tblPr>
              <a:tblGrid>
                <a:gridCol w="1896027">
                  <a:extLst>
                    <a:ext uri="{9D8B030D-6E8A-4147-A177-3AD203B41FA5}">
                      <a16:colId xmlns:a16="http://schemas.microsoft.com/office/drawing/2014/main" val="2195193162"/>
                    </a:ext>
                  </a:extLst>
                </a:gridCol>
                <a:gridCol w="6746323">
                  <a:extLst>
                    <a:ext uri="{9D8B030D-6E8A-4147-A177-3AD203B41FA5}">
                      <a16:colId xmlns:a16="http://schemas.microsoft.com/office/drawing/2014/main" val="3292102019"/>
                    </a:ext>
                  </a:extLst>
                </a:gridCol>
              </a:tblGrid>
              <a:tr h="366644">
                <a:tc>
                  <a:txBody>
                    <a:bodyPr/>
                    <a:lstStyle/>
                    <a:p>
                      <a:pPr algn="l"/>
                      <a:r>
                        <a:rPr kumimoji="1" lang="zh-TW" altLang="en-US" sz="1600" dirty="0" smtClean="0">
                          <a:solidFill>
                            <a:schemeClr val="tx1"/>
                          </a:solidFill>
                          <a:latin typeface="ＭＳ ゴシック" panose="020B0609070205080204" pitchFamily="49" charset="-128"/>
                          <a:ea typeface="ＭＳ ゴシック" panose="020B0609070205080204" pitchFamily="49" charset="-128"/>
                        </a:rPr>
                        <a:t>補助事業者概要</a:t>
                      </a:r>
                      <a:endParaRPr kumimoji="1" lang="ja-JP" altLang="en-US" sz="1600" dirty="0">
                        <a:solidFill>
                          <a:schemeClr val="tx1"/>
                        </a:solidFill>
                        <a:latin typeface="ＭＳ ゴシック" panose="020B0609070205080204" pitchFamily="49" charset="-128"/>
                        <a:ea typeface="ＭＳ ゴシック" panose="020B0609070205080204" pitchFamily="49"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algn="l"/>
                      <a:r>
                        <a:rPr kumimoji="1" lang="ja-JP" altLang="en-US" sz="1600" dirty="0" smtClean="0">
                          <a:solidFill>
                            <a:schemeClr val="tx1"/>
                          </a:solidFill>
                          <a:latin typeface="ＭＳ ゴシック" panose="020B0609070205080204" pitchFamily="49" charset="-128"/>
                          <a:ea typeface="ＭＳ ゴシック" panose="020B0609070205080204" pitchFamily="49" charset="-128"/>
                        </a:rPr>
                        <a:t>元請が代表事業者、下請が協力事業者となるケース</a:t>
                      </a:r>
                      <a:endParaRPr kumimoji="1" lang="ja-JP" altLang="en-US" sz="1600" dirty="0">
                        <a:solidFill>
                          <a:schemeClr val="tx1"/>
                        </a:solidFill>
                        <a:latin typeface="ＭＳ ゴシック" panose="020B0609070205080204" pitchFamily="49" charset="-128"/>
                        <a:ea typeface="ＭＳ ゴシック" panose="020B0609070205080204" pitchFamily="49"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565814378"/>
                  </a:ext>
                </a:extLst>
              </a:tr>
            </a:tbl>
          </a:graphicData>
        </a:graphic>
      </p:graphicFrame>
      <p:graphicFrame>
        <p:nvGraphicFramePr>
          <p:cNvPr id="10" name="表 9"/>
          <p:cNvGraphicFramePr>
            <a:graphicFrameLocks noGrp="1"/>
          </p:cNvGraphicFramePr>
          <p:nvPr>
            <p:extLst>
              <p:ext uri="{D42A27DB-BD31-4B8C-83A1-F6EECF244321}">
                <p14:modId xmlns:p14="http://schemas.microsoft.com/office/powerpoint/2010/main" val="574883555"/>
              </p:ext>
            </p:extLst>
          </p:nvPr>
        </p:nvGraphicFramePr>
        <p:xfrm>
          <a:off x="3322622" y="2051297"/>
          <a:ext cx="3041964" cy="1234440"/>
        </p:xfrm>
        <a:graphic>
          <a:graphicData uri="http://schemas.openxmlformats.org/drawingml/2006/table">
            <a:tbl>
              <a:tblPr firstRow="1" bandRow="1">
                <a:tableStyleId>{5C22544A-7EE6-4342-B048-85BDC9FD1C3A}</a:tableStyleId>
              </a:tblPr>
              <a:tblGrid>
                <a:gridCol w="811426">
                  <a:extLst>
                    <a:ext uri="{9D8B030D-6E8A-4147-A177-3AD203B41FA5}">
                      <a16:colId xmlns:a16="http://schemas.microsoft.com/office/drawing/2014/main" val="1988193540"/>
                    </a:ext>
                  </a:extLst>
                </a:gridCol>
                <a:gridCol w="2230538">
                  <a:extLst>
                    <a:ext uri="{9D8B030D-6E8A-4147-A177-3AD203B41FA5}">
                      <a16:colId xmlns:a16="http://schemas.microsoft.com/office/drawing/2014/main" val="3841258783"/>
                    </a:ext>
                  </a:extLst>
                </a:gridCol>
              </a:tblGrid>
              <a:tr h="214517">
                <a:tc>
                  <a:txBody>
                    <a:bodyPr/>
                    <a:lstStyle/>
                    <a:p>
                      <a:pPr algn="ctr"/>
                      <a:r>
                        <a:rPr kumimoji="1" lang="ja-JP" altLang="en-US" sz="900" b="0" dirty="0" smtClean="0">
                          <a:solidFill>
                            <a:schemeClr val="tx1"/>
                          </a:solidFill>
                          <a:latin typeface="ＭＳ ゴシック" panose="020B0609070205080204" pitchFamily="49" charset="-128"/>
                          <a:ea typeface="ＭＳ ゴシック" panose="020B0609070205080204" pitchFamily="49" charset="-128"/>
                        </a:rPr>
                        <a:t>会社名</a:t>
                      </a:r>
                      <a:endParaRPr kumimoji="1" lang="ja-JP" altLang="en-US" sz="900" b="0" dirty="0">
                        <a:solidFill>
                          <a:schemeClr val="tx1"/>
                        </a:solidFill>
                        <a:latin typeface="ＭＳ ゴシック" panose="020B0609070205080204" pitchFamily="49" charset="-128"/>
                        <a:ea typeface="ＭＳ ゴシック" panose="020B0609070205080204" pitchFamily="49" charset="-128"/>
                      </a:endParaRPr>
                    </a:p>
                  </a:txBody>
                  <a:tcPr anchor="ctr">
                    <a:lnL w="1270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FFC000"/>
                    </a:solidFill>
                  </a:tcPr>
                </a:tc>
                <a:tc>
                  <a:txBody>
                    <a:bodyPr/>
                    <a:lstStyle/>
                    <a:p>
                      <a:pPr algn="l"/>
                      <a:r>
                        <a:rPr kumimoji="1" lang="ja-JP" altLang="en-US" sz="900" b="0" dirty="0" smtClean="0">
                          <a:solidFill>
                            <a:schemeClr val="tx1"/>
                          </a:solidFill>
                          <a:latin typeface="ＭＳ ゴシック" panose="020B0609070205080204" pitchFamily="49" charset="-128"/>
                          <a:ea typeface="ＭＳ ゴシック" panose="020B0609070205080204" pitchFamily="49" charset="-128"/>
                        </a:rPr>
                        <a:t>株式会社Ａ</a:t>
                      </a:r>
                      <a:endParaRPr kumimoji="1" lang="ja-JP" altLang="en-US" sz="900" b="0" dirty="0">
                        <a:solidFill>
                          <a:schemeClr val="tx1"/>
                        </a:solidFill>
                        <a:latin typeface="ＭＳ ゴシック" panose="020B0609070205080204" pitchFamily="49" charset="-128"/>
                        <a:ea typeface="ＭＳ ゴシック" panose="020B0609070205080204" pitchFamily="49" charset="-128"/>
                      </a:endParaRPr>
                    </a:p>
                  </a:txBody>
                  <a:tcPr anchor="ctr">
                    <a:lnL w="635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FFC000"/>
                    </a:solidFill>
                  </a:tcPr>
                </a:tc>
                <a:extLst>
                  <a:ext uri="{0D108BD9-81ED-4DB2-BD59-A6C34878D82A}">
                    <a16:rowId xmlns:a16="http://schemas.microsoft.com/office/drawing/2014/main" val="3138122409"/>
                  </a:ext>
                </a:extLst>
              </a:tr>
              <a:tr h="212254">
                <a:tc>
                  <a:txBody>
                    <a:bodyPr/>
                    <a:lstStyle/>
                    <a:p>
                      <a:pPr algn="ctr"/>
                      <a:r>
                        <a:rPr kumimoji="1" lang="ja-JP" altLang="en-US" sz="900" b="0" dirty="0" smtClean="0">
                          <a:solidFill>
                            <a:schemeClr val="tx1"/>
                          </a:solidFill>
                          <a:latin typeface="ＭＳ ゴシック" panose="020B0609070205080204" pitchFamily="49" charset="-128"/>
                          <a:ea typeface="ＭＳ ゴシック" panose="020B0609070205080204" pitchFamily="49" charset="-128"/>
                        </a:rPr>
                        <a:t>契約業務</a:t>
                      </a:r>
                      <a:endParaRPr kumimoji="1" lang="ja-JP" altLang="en-US" sz="900" b="0" dirty="0">
                        <a:solidFill>
                          <a:schemeClr val="tx1"/>
                        </a:solidFill>
                        <a:latin typeface="ＭＳ ゴシック" panose="020B0609070205080204" pitchFamily="49" charset="-128"/>
                        <a:ea typeface="ＭＳ ゴシック" panose="020B0609070205080204" pitchFamily="49" charset="-128"/>
                      </a:endParaRPr>
                    </a:p>
                  </a:txBody>
                  <a:tcPr anchor="ctr">
                    <a:lnL w="1270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FFC000"/>
                    </a:solidFill>
                  </a:tcPr>
                </a:tc>
                <a:tc>
                  <a:txBody>
                    <a:bodyPr/>
                    <a:lstStyle/>
                    <a:p>
                      <a:pPr algn="l"/>
                      <a:r>
                        <a:rPr kumimoji="1" lang="ja-JP" altLang="en-US" sz="900" b="0" dirty="0" smtClean="0">
                          <a:solidFill>
                            <a:schemeClr val="tx1"/>
                          </a:solidFill>
                          <a:latin typeface="ＭＳ ゴシック" panose="020B0609070205080204" pitchFamily="49" charset="-128"/>
                          <a:ea typeface="ＭＳ ゴシック" panose="020B0609070205080204" pitchFamily="49" charset="-128"/>
                        </a:rPr>
                        <a:t>意匠設計</a:t>
                      </a:r>
                      <a:endParaRPr kumimoji="1" lang="ja-JP" altLang="en-US" sz="900" b="0" dirty="0">
                        <a:solidFill>
                          <a:schemeClr val="tx1"/>
                        </a:solidFill>
                        <a:latin typeface="ＭＳ ゴシック" panose="020B0609070205080204" pitchFamily="49" charset="-128"/>
                        <a:ea typeface="ＭＳ ゴシック" panose="020B0609070205080204" pitchFamily="49" charset="-128"/>
                      </a:endParaRPr>
                    </a:p>
                  </a:txBody>
                  <a:tcPr anchor="ctr">
                    <a:lnL w="635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FFC000"/>
                    </a:solidFill>
                  </a:tcPr>
                </a:tc>
                <a:extLst>
                  <a:ext uri="{0D108BD9-81ED-4DB2-BD59-A6C34878D82A}">
                    <a16:rowId xmlns:a16="http://schemas.microsoft.com/office/drawing/2014/main" val="3324283713"/>
                  </a:ext>
                </a:extLst>
              </a:tr>
              <a:tr h="370840">
                <a:tc>
                  <a:txBody>
                    <a:bodyPr/>
                    <a:lstStyle/>
                    <a:p>
                      <a:pPr algn="ctr"/>
                      <a:r>
                        <a:rPr kumimoji="1" lang="ja-JP" altLang="en-US" sz="900" b="0" dirty="0" smtClean="0">
                          <a:solidFill>
                            <a:schemeClr val="tx1"/>
                          </a:solidFill>
                          <a:latin typeface="ＭＳ ゴシック" panose="020B0609070205080204" pitchFamily="49" charset="-128"/>
                          <a:ea typeface="ＭＳ ゴシック" panose="020B0609070205080204" pitchFamily="49" charset="-128"/>
                        </a:rPr>
                        <a:t>補助対象経費</a:t>
                      </a:r>
                      <a:endParaRPr kumimoji="1" lang="ja-JP" altLang="en-US" sz="900" b="0" dirty="0">
                        <a:solidFill>
                          <a:schemeClr val="tx1"/>
                        </a:solidFill>
                        <a:latin typeface="ＭＳ ゴシック" panose="020B0609070205080204" pitchFamily="49" charset="-128"/>
                        <a:ea typeface="ＭＳ ゴシック" panose="020B0609070205080204" pitchFamily="49" charset="-128"/>
                      </a:endParaRPr>
                    </a:p>
                  </a:txBody>
                  <a:tcPr anchor="ctr">
                    <a:lnL w="1270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900" b="0" dirty="0" smtClean="0">
                          <a:solidFill>
                            <a:schemeClr val="tx1"/>
                          </a:solidFill>
                          <a:latin typeface="ＭＳ ゴシック" panose="020B0609070205080204" pitchFamily="49" charset="-128"/>
                          <a:ea typeface="ＭＳ ゴシック" panose="020B0609070205080204" pitchFamily="49" charset="-128"/>
                        </a:rPr>
                        <a:t>ソフトウェア購入</a:t>
                      </a:r>
                      <a:endParaRPr kumimoji="1" lang="en-US" altLang="ja-JP" sz="900" b="0" dirty="0" smtClean="0">
                        <a:solidFill>
                          <a:schemeClr val="tx1"/>
                        </a:solidFill>
                        <a:latin typeface="ＭＳ ゴシック" panose="020B0609070205080204" pitchFamily="49" charset="-128"/>
                        <a:ea typeface="ＭＳ ゴシック" panose="020B0609070205080204" pitchFamily="49"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900" b="0" dirty="0" smtClean="0">
                          <a:solidFill>
                            <a:schemeClr val="tx1"/>
                          </a:solidFill>
                          <a:latin typeface="ＭＳ ゴシック" panose="020B0609070205080204" pitchFamily="49" charset="-128"/>
                          <a:ea typeface="ＭＳ ゴシック" panose="020B0609070205080204" pitchFamily="49" charset="-128"/>
                        </a:rPr>
                        <a:t>関連機器購入</a:t>
                      </a:r>
                      <a:endParaRPr kumimoji="1" lang="en-US" altLang="ja-JP" sz="900" b="0" dirty="0" smtClean="0">
                        <a:solidFill>
                          <a:schemeClr val="tx1"/>
                        </a:solidFill>
                        <a:latin typeface="ＭＳ ゴシック" panose="020B0609070205080204" pitchFamily="49" charset="-128"/>
                        <a:ea typeface="ＭＳ ゴシック" panose="020B0609070205080204" pitchFamily="49" charset="-128"/>
                      </a:endParaRPr>
                    </a:p>
                    <a:p>
                      <a:pPr algn="l"/>
                      <a:r>
                        <a:rPr kumimoji="1" lang="en-US" altLang="ja-JP" sz="900" b="0" dirty="0" smtClean="0">
                          <a:solidFill>
                            <a:schemeClr val="tx1"/>
                          </a:solidFill>
                          <a:latin typeface="ＭＳ ゴシック" panose="020B0609070205080204" pitchFamily="49" charset="-128"/>
                          <a:ea typeface="ＭＳ ゴシック" panose="020B0609070205080204" pitchFamily="49" charset="-128"/>
                        </a:rPr>
                        <a:t>CDE</a:t>
                      </a:r>
                      <a:r>
                        <a:rPr kumimoji="1" lang="ja-JP" altLang="en-US" sz="900" b="0" dirty="0" smtClean="0">
                          <a:solidFill>
                            <a:schemeClr val="tx1"/>
                          </a:solidFill>
                          <a:latin typeface="ＭＳ ゴシック" panose="020B0609070205080204" pitchFamily="49" charset="-128"/>
                          <a:ea typeface="ＭＳ ゴシック" panose="020B0609070205080204" pitchFamily="49" charset="-128"/>
                        </a:rPr>
                        <a:t>環境</a:t>
                      </a:r>
                      <a:endParaRPr kumimoji="1" lang="en-US" altLang="ja-JP" sz="900" b="0" dirty="0" smtClean="0">
                        <a:solidFill>
                          <a:schemeClr val="tx1"/>
                        </a:solidFill>
                        <a:latin typeface="ＭＳ ゴシック" panose="020B0609070205080204" pitchFamily="49" charset="-128"/>
                        <a:ea typeface="ＭＳ ゴシック" panose="020B0609070205080204" pitchFamily="49" charset="-128"/>
                      </a:endParaRPr>
                    </a:p>
                    <a:p>
                      <a:pPr algn="l"/>
                      <a:r>
                        <a:rPr kumimoji="1" lang="en-US" altLang="ja-JP" sz="900" b="0" dirty="0" smtClean="0">
                          <a:solidFill>
                            <a:schemeClr val="tx1"/>
                          </a:solidFill>
                          <a:latin typeface="ＭＳ ゴシック" panose="020B0609070205080204" pitchFamily="49" charset="-128"/>
                          <a:ea typeface="ＭＳ ゴシック" panose="020B0609070205080204" pitchFamily="49" charset="-128"/>
                        </a:rPr>
                        <a:t>BIM</a:t>
                      </a:r>
                      <a:r>
                        <a:rPr kumimoji="1" lang="ja-JP" altLang="en-US" sz="900" b="0" dirty="0" smtClean="0">
                          <a:solidFill>
                            <a:schemeClr val="tx1"/>
                          </a:solidFill>
                          <a:latin typeface="ＭＳ ゴシック" panose="020B0609070205080204" pitchFamily="49" charset="-128"/>
                          <a:ea typeface="ＭＳ ゴシック" panose="020B0609070205080204" pitchFamily="49" charset="-128"/>
                        </a:rPr>
                        <a:t>ｺｰﾃﾞｨﾈｰﾀｰ</a:t>
                      </a:r>
                      <a:r>
                        <a:rPr kumimoji="1" lang="en-US" altLang="ja-JP" sz="900" b="0" dirty="0" smtClean="0">
                          <a:solidFill>
                            <a:schemeClr val="tx1"/>
                          </a:solidFill>
                          <a:latin typeface="ＭＳ ゴシック" panose="020B0609070205080204" pitchFamily="49" charset="-128"/>
                          <a:ea typeface="ＭＳ ゴシック" panose="020B0609070205080204" pitchFamily="49" charset="-128"/>
                        </a:rPr>
                        <a:t>(</a:t>
                      </a:r>
                      <a:r>
                        <a:rPr kumimoji="1" lang="ja-JP" altLang="en-US" sz="900" b="0" dirty="0" smtClean="0">
                          <a:solidFill>
                            <a:schemeClr val="tx1"/>
                          </a:solidFill>
                          <a:latin typeface="ＭＳ ゴシック" panose="020B0609070205080204" pitchFamily="49" charset="-128"/>
                          <a:ea typeface="ＭＳ ゴシック" panose="020B0609070205080204" pitchFamily="49" charset="-128"/>
                        </a:rPr>
                        <a:t>外注</a:t>
                      </a:r>
                      <a:r>
                        <a:rPr kumimoji="1" lang="en-US" altLang="ja-JP" sz="900" b="0" dirty="0" smtClean="0">
                          <a:solidFill>
                            <a:schemeClr val="tx1"/>
                          </a:solidFill>
                          <a:latin typeface="ＭＳ ゴシック" panose="020B0609070205080204" pitchFamily="49" charset="-128"/>
                          <a:ea typeface="ＭＳ ゴシック" panose="020B0609070205080204" pitchFamily="49" charset="-128"/>
                        </a:rPr>
                        <a:t>)</a:t>
                      </a:r>
                    </a:p>
                    <a:p>
                      <a:pPr algn="l"/>
                      <a:r>
                        <a:rPr kumimoji="1" lang="en-US" altLang="ja-JP" sz="900" b="0" dirty="0" smtClean="0">
                          <a:solidFill>
                            <a:schemeClr val="tx1"/>
                          </a:solidFill>
                          <a:latin typeface="ＭＳ ゴシック" panose="020B0609070205080204" pitchFamily="49" charset="-128"/>
                          <a:ea typeface="ＭＳ ゴシック" panose="020B0609070205080204" pitchFamily="49" charset="-128"/>
                        </a:rPr>
                        <a:t>BIM</a:t>
                      </a:r>
                      <a:r>
                        <a:rPr kumimoji="1" lang="ja-JP" altLang="en-US" sz="900" b="0" dirty="0" smtClean="0">
                          <a:solidFill>
                            <a:schemeClr val="tx1"/>
                          </a:solidFill>
                          <a:latin typeface="ＭＳ ゴシック" panose="020B0609070205080204" pitchFamily="49" charset="-128"/>
                          <a:ea typeface="ＭＳ ゴシック" panose="020B0609070205080204" pitchFamily="49" charset="-128"/>
                        </a:rPr>
                        <a:t>ﾏﾈｼﾞｬｰ</a:t>
                      </a:r>
                      <a:r>
                        <a:rPr kumimoji="1" lang="en-US" altLang="ja-JP" sz="900" b="0" dirty="0" smtClean="0">
                          <a:solidFill>
                            <a:schemeClr val="tx1"/>
                          </a:solidFill>
                          <a:latin typeface="ＭＳ ゴシック" panose="020B0609070205080204" pitchFamily="49" charset="-128"/>
                          <a:ea typeface="ＭＳ ゴシック" panose="020B0609070205080204" pitchFamily="49" charset="-128"/>
                        </a:rPr>
                        <a:t>(</a:t>
                      </a:r>
                      <a:r>
                        <a:rPr kumimoji="1" lang="ja-JP" altLang="en-US" sz="900" b="0" dirty="0" smtClean="0">
                          <a:solidFill>
                            <a:schemeClr val="tx1"/>
                          </a:solidFill>
                          <a:latin typeface="ＭＳ ゴシック" panose="020B0609070205080204" pitchFamily="49" charset="-128"/>
                          <a:ea typeface="ＭＳ ゴシック" panose="020B0609070205080204" pitchFamily="49" charset="-128"/>
                        </a:rPr>
                        <a:t>自社</a:t>
                      </a:r>
                      <a:r>
                        <a:rPr kumimoji="1" lang="en-US" altLang="ja-JP" sz="900" b="0" dirty="0" smtClean="0">
                          <a:solidFill>
                            <a:schemeClr val="tx1"/>
                          </a:solidFill>
                          <a:latin typeface="ＭＳ ゴシック" panose="020B0609070205080204" pitchFamily="49" charset="-128"/>
                          <a:ea typeface="ＭＳ ゴシック" panose="020B0609070205080204" pitchFamily="49" charset="-128"/>
                        </a:rPr>
                        <a:t>)</a:t>
                      </a:r>
                    </a:p>
                  </a:txBody>
                  <a:tcPr anchor="ctr">
                    <a:lnL w="635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extLst>
                  <a:ext uri="{0D108BD9-81ED-4DB2-BD59-A6C34878D82A}">
                    <a16:rowId xmlns:a16="http://schemas.microsoft.com/office/drawing/2014/main" val="3030981635"/>
                  </a:ext>
                </a:extLst>
              </a:tr>
            </a:tbl>
          </a:graphicData>
        </a:graphic>
      </p:graphicFrame>
      <p:sp>
        <p:nvSpPr>
          <p:cNvPr id="11" name="テキスト ボックス 10"/>
          <p:cNvSpPr txBox="1"/>
          <p:nvPr/>
        </p:nvSpPr>
        <p:spPr>
          <a:xfrm>
            <a:off x="3268301" y="1808997"/>
            <a:ext cx="1964602" cy="253916"/>
          </a:xfrm>
          <a:prstGeom prst="rect">
            <a:avLst/>
          </a:prstGeom>
          <a:noFill/>
        </p:spPr>
        <p:txBody>
          <a:bodyPr wrap="square" rtlCol="0">
            <a:spAutoFit/>
          </a:bodyPr>
          <a:lstStyle/>
          <a:p>
            <a:r>
              <a:rPr kumimoji="1" lang="ja-JP" altLang="en-US" sz="1050" b="1" dirty="0" smtClean="0">
                <a:latin typeface="ＭＳ ゴシック" panose="020B0609070205080204" pitchFamily="49" charset="-128"/>
                <a:ea typeface="ＭＳ ゴシック" panose="020B0609070205080204" pitchFamily="49" charset="-128"/>
              </a:rPr>
              <a:t>代表事業者</a:t>
            </a:r>
            <a:r>
              <a:rPr kumimoji="1" lang="en-US" altLang="ja-JP" sz="1050" b="1" dirty="0" smtClean="0">
                <a:latin typeface="ＭＳ ゴシック" panose="020B0609070205080204" pitchFamily="49" charset="-128"/>
                <a:ea typeface="ＭＳ ゴシック" panose="020B0609070205080204" pitchFamily="49" charset="-128"/>
              </a:rPr>
              <a:t>(</a:t>
            </a:r>
            <a:r>
              <a:rPr kumimoji="1" lang="ja-JP" altLang="en-US" sz="1050" b="1" dirty="0" smtClean="0">
                <a:latin typeface="ＭＳ ゴシック" panose="020B0609070205080204" pitchFamily="49" charset="-128"/>
                <a:ea typeface="ＭＳ ゴシック" panose="020B0609070205080204" pitchFamily="49" charset="-128"/>
              </a:rPr>
              <a:t>元請</a:t>
            </a:r>
            <a:r>
              <a:rPr kumimoji="1" lang="en-US" altLang="ja-JP" sz="1050" b="1" dirty="0" smtClean="0">
                <a:latin typeface="ＭＳ ゴシック" panose="020B0609070205080204" pitchFamily="49" charset="-128"/>
                <a:ea typeface="ＭＳ ゴシック" panose="020B0609070205080204" pitchFamily="49" charset="-128"/>
              </a:rPr>
              <a:t>)</a:t>
            </a:r>
            <a:endParaRPr kumimoji="1" lang="ja-JP" altLang="en-US" sz="1050" b="1" dirty="0">
              <a:latin typeface="ＭＳ ゴシック" panose="020B0609070205080204" pitchFamily="49" charset="-128"/>
              <a:ea typeface="ＭＳ ゴシック" panose="020B0609070205080204" pitchFamily="49" charset="-128"/>
            </a:endParaRPr>
          </a:p>
        </p:txBody>
      </p:sp>
      <p:graphicFrame>
        <p:nvGraphicFramePr>
          <p:cNvPr id="13" name="表 12"/>
          <p:cNvGraphicFramePr>
            <a:graphicFrameLocks noGrp="1"/>
          </p:cNvGraphicFramePr>
          <p:nvPr>
            <p:extLst>
              <p:ext uri="{D42A27DB-BD31-4B8C-83A1-F6EECF244321}">
                <p14:modId xmlns:p14="http://schemas.microsoft.com/office/powerpoint/2010/main" val="1745052518"/>
              </p:ext>
            </p:extLst>
          </p:nvPr>
        </p:nvGraphicFramePr>
        <p:xfrm>
          <a:off x="841972" y="2051297"/>
          <a:ext cx="2073245" cy="477992"/>
        </p:xfrm>
        <a:graphic>
          <a:graphicData uri="http://schemas.openxmlformats.org/drawingml/2006/table">
            <a:tbl>
              <a:tblPr firstRow="1" bandRow="1">
                <a:tableStyleId>{5C22544A-7EE6-4342-B048-85BDC9FD1C3A}</a:tableStyleId>
              </a:tblPr>
              <a:tblGrid>
                <a:gridCol w="709224">
                  <a:extLst>
                    <a:ext uri="{9D8B030D-6E8A-4147-A177-3AD203B41FA5}">
                      <a16:colId xmlns:a16="http://schemas.microsoft.com/office/drawing/2014/main" val="1988193540"/>
                    </a:ext>
                  </a:extLst>
                </a:gridCol>
                <a:gridCol w="1364021">
                  <a:extLst>
                    <a:ext uri="{9D8B030D-6E8A-4147-A177-3AD203B41FA5}">
                      <a16:colId xmlns:a16="http://schemas.microsoft.com/office/drawing/2014/main" val="3841258783"/>
                    </a:ext>
                  </a:extLst>
                </a:gridCol>
              </a:tblGrid>
              <a:tr h="215791">
                <a:tc>
                  <a:txBody>
                    <a:bodyPr/>
                    <a:lstStyle/>
                    <a:p>
                      <a:pPr algn="ctr"/>
                      <a:r>
                        <a:rPr kumimoji="1" lang="ja-JP" altLang="en-US" sz="900" b="0" dirty="0" smtClean="0">
                          <a:solidFill>
                            <a:schemeClr val="tx1"/>
                          </a:solidFill>
                          <a:latin typeface="ＭＳ ゴシック" panose="020B0609070205080204" pitchFamily="49" charset="-128"/>
                          <a:ea typeface="ＭＳ ゴシック" panose="020B0609070205080204" pitchFamily="49" charset="-128"/>
                        </a:rPr>
                        <a:t>会社名</a:t>
                      </a:r>
                      <a:endParaRPr kumimoji="1" lang="ja-JP" altLang="en-US" sz="900" b="0" dirty="0">
                        <a:solidFill>
                          <a:schemeClr val="tx1"/>
                        </a:solidFill>
                        <a:latin typeface="ＭＳ ゴシック" panose="020B0609070205080204" pitchFamily="49" charset="-128"/>
                        <a:ea typeface="ＭＳ ゴシック" panose="020B0609070205080204" pitchFamily="49" charset="-128"/>
                      </a:endParaRPr>
                    </a:p>
                  </a:txBody>
                  <a:tcPr anchor="ctr">
                    <a:lnL w="1270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algn="ctr"/>
                      <a:r>
                        <a:rPr kumimoji="1" lang="ja-JP" altLang="en-US" sz="900" b="0" dirty="0" smtClean="0">
                          <a:solidFill>
                            <a:schemeClr val="tx1"/>
                          </a:solidFill>
                          <a:latin typeface="ＭＳ ゴシック" panose="020B0609070205080204" pitchFamily="49" charset="-128"/>
                          <a:ea typeface="ＭＳ ゴシック" panose="020B0609070205080204" pitchFamily="49" charset="-128"/>
                        </a:rPr>
                        <a:t>株式会社Ｂ</a:t>
                      </a:r>
                      <a:endParaRPr kumimoji="1" lang="en-US" altLang="ja-JP" sz="900" b="0" dirty="0" smtClean="0">
                        <a:solidFill>
                          <a:schemeClr val="tx1"/>
                        </a:solidFill>
                        <a:latin typeface="ＭＳ ゴシック" panose="020B0609070205080204" pitchFamily="49" charset="-128"/>
                        <a:ea typeface="ＭＳ ゴシック" panose="020B0609070205080204" pitchFamily="49" charset="-128"/>
                      </a:endParaRPr>
                    </a:p>
                  </a:txBody>
                  <a:tcPr anchor="ctr">
                    <a:lnL w="635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3138122409"/>
                  </a:ext>
                </a:extLst>
              </a:tr>
              <a:tr h="249392">
                <a:tc>
                  <a:txBody>
                    <a:bodyPr/>
                    <a:lstStyle/>
                    <a:p>
                      <a:pPr algn="ctr"/>
                      <a:r>
                        <a:rPr kumimoji="1" lang="ja-JP" altLang="en-US" sz="900" b="0" dirty="0" smtClean="0">
                          <a:solidFill>
                            <a:schemeClr val="tx1"/>
                          </a:solidFill>
                          <a:latin typeface="ＭＳ ゴシック" panose="020B0609070205080204" pitchFamily="49" charset="-128"/>
                          <a:ea typeface="ＭＳ ゴシック" panose="020B0609070205080204" pitchFamily="49" charset="-128"/>
                        </a:rPr>
                        <a:t>契約業務</a:t>
                      </a:r>
                      <a:endParaRPr kumimoji="1" lang="ja-JP" altLang="en-US" sz="900" b="0" dirty="0">
                        <a:solidFill>
                          <a:schemeClr val="tx1"/>
                        </a:solidFill>
                        <a:latin typeface="ＭＳ ゴシック" panose="020B0609070205080204" pitchFamily="49" charset="-128"/>
                        <a:ea typeface="ＭＳ ゴシック" panose="020B0609070205080204" pitchFamily="49" charset="-128"/>
                      </a:endParaRPr>
                    </a:p>
                  </a:txBody>
                  <a:tcPr anchor="ctr">
                    <a:lnL w="1270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algn="ctr"/>
                      <a:r>
                        <a:rPr kumimoji="1" lang="en-US" altLang="ja-JP" sz="900" b="0" dirty="0" smtClean="0">
                          <a:solidFill>
                            <a:schemeClr val="tx1"/>
                          </a:solidFill>
                          <a:latin typeface="ＭＳ ゴシック" panose="020B0609070205080204" pitchFamily="49" charset="-128"/>
                          <a:ea typeface="ＭＳ ゴシック" panose="020B0609070205080204" pitchFamily="49" charset="-128"/>
                        </a:rPr>
                        <a:t>BIM</a:t>
                      </a:r>
                      <a:r>
                        <a:rPr kumimoji="1" lang="ja-JP" altLang="en-US" sz="900" b="0" dirty="0" smtClean="0">
                          <a:solidFill>
                            <a:schemeClr val="tx1"/>
                          </a:solidFill>
                          <a:latin typeface="ＭＳ ゴシック" panose="020B0609070205080204" pitchFamily="49" charset="-128"/>
                          <a:ea typeface="ＭＳ ゴシック" panose="020B0609070205080204" pitchFamily="49" charset="-128"/>
                        </a:rPr>
                        <a:t>ｺｰﾃﾞｨﾈｰﾀｰ</a:t>
                      </a:r>
                      <a:endParaRPr kumimoji="1" lang="ja-JP" altLang="en-US" sz="900" b="0" dirty="0">
                        <a:solidFill>
                          <a:schemeClr val="tx1"/>
                        </a:solidFill>
                        <a:latin typeface="ＭＳ ゴシック" panose="020B0609070205080204" pitchFamily="49" charset="-128"/>
                        <a:ea typeface="ＭＳ ゴシック" panose="020B0609070205080204" pitchFamily="49" charset="-128"/>
                      </a:endParaRPr>
                    </a:p>
                  </a:txBody>
                  <a:tcPr anchor="ctr">
                    <a:lnL w="635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3324283713"/>
                  </a:ext>
                </a:extLst>
              </a:tr>
            </a:tbl>
          </a:graphicData>
        </a:graphic>
      </p:graphicFrame>
      <p:sp>
        <p:nvSpPr>
          <p:cNvPr id="14" name="テキスト ボックス 13"/>
          <p:cNvSpPr txBox="1"/>
          <p:nvPr/>
        </p:nvSpPr>
        <p:spPr>
          <a:xfrm>
            <a:off x="841972" y="1828324"/>
            <a:ext cx="1964602" cy="253916"/>
          </a:xfrm>
          <a:prstGeom prst="rect">
            <a:avLst/>
          </a:prstGeom>
          <a:noFill/>
        </p:spPr>
        <p:txBody>
          <a:bodyPr wrap="square" rtlCol="0">
            <a:spAutoFit/>
          </a:bodyPr>
          <a:lstStyle/>
          <a:p>
            <a:r>
              <a:rPr kumimoji="1" lang="ja-JP" altLang="en-US" sz="1050" b="1" dirty="0">
                <a:latin typeface="ＭＳ ゴシック" panose="020B0609070205080204" pitchFamily="49" charset="-128"/>
                <a:ea typeface="ＭＳ ゴシック" panose="020B0609070205080204" pitchFamily="49" charset="-128"/>
              </a:rPr>
              <a:t>外注</a:t>
            </a:r>
            <a:r>
              <a:rPr kumimoji="1" lang="en-US" altLang="ja-JP" sz="1050" b="1" dirty="0" smtClean="0">
                <a:latin typeface="ＭＳ ゴシック" panose="020B0609070205080204" pitchFamily="49" charset="-128"/>
                <a:ea typeface="ＭＳ ゴシック" panose="020B0609070205080204" pitchFamily="49" charset="-128"/>
              </a:rPr>
              <a:t>(</a:t>
            </a:r>
            <a:r>
              <a:rPr kumimoji="1" lang="ja-JP" altLang="en-US" sz="1050" b="1" dirty="0" smtClean="0">
                <a:latin typeface="ＭＳ ゴシック" panose="020B0609070205080204" pitchFamily="49" charset="-128"/>
                <a:ea typeface="ＭＳ ゴシック" panose="020B0609070205080204" pitchFamily="49" charset="-128"/>
              </a:rPr>
              <a:t>委託</a:t>
            </a:r>
            <a:r>
              <a:rPr kumimoji="1" lang="en-US" altLang="ja-JP" sz="1050" b="1" dirty="0" smtClean="0">
                <a:latin typeface="ＭＳ ゴシック" panose="020B0609070205080204" pitchFamily="49" charset="-128"/>
                <a:ea typeface="ＭＳ ゴシック" panose="020B0609070205080204" pitchFamily="49" charset="-128"/>
              </a:rPr>
              <a:t>)</a:t>
            </a:r>
            <a:endParaRPr kumimoji="1" lang="ja-JP" altLang="en-US" sz="1050" b="1" dirty="0">
              <a:latin typeface="ＭＳ ゴシック" panose="020B0609070205080204" pitchFamily="49" charset="-128"/>
              <a:ea typeface="ＭＳ ゴシック" panose="020B0609070205080204" pitchFamily="49" charset="-128"/>
            </a:endParaRPr>
          </a:p>
        </p:txBody>
      </p:sp>
      <p:cxnSp>
        <p:nvCxnSpPr>
          <p:cNvPr id="16" name="直線コネクタ 15"/>
          <p:cNvCxnSpPr/>
          <p:nvPr/>
        </p:nvCxnSpPr>
        <p:spPr>
          <a:xfrm flipV="1">
            <a:off x="2906162" y="2283795"/>
            <a:ext cx="416460" cy="598"/>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aphicFrame>
        <p:nvGraphicFramePr>
          <p:cNvPr id="18" name="表 17"/>
          <p:cNvGraphicFramePr>
            <a:graphicFrameLocks noGrp="1"/>
          </p:cNvGraphicFramePr>
          <p:nvPr>
            <p:extLst>
              <p:ext uri="{D42A27DB-BD31-4B8C-83A1-F6EECF244321}">
                <p14:modId xmlns:p14="http://schemas.microsoft.com/office/powerpoint/2010/main" val="3829868300"/>
              </p:ext>
            </p:extLst>
          </p:nvPr>
        </p:nvGraphicFramePr>
        <p:xfrm>
          <a:off x="7550589" y="2045670"/>
          <a:ext cx="1086417" cy="228600"/>
        </p:xfrm>
        <a:graphic>
          <a:graphicData uri="http://schemas.openxmlformats.org/drawingml/2006/table">
            <a:tbl>
              <a:tblPr firstRow="1" bandRow="1">
                <a:tableStyleId>{5C22544A-7EE6-4342-B048-85BDC9FD1C3A}</a:tableStyleId>
              </a:tblPr>
              <a:tblGrid>
                <a:gridCol w="1086417">
                  <a:extLst>
                    <a:ext uri="{9D8B030D-6E8A-4147-A177-3AD203B41FA5}">
                      <a16:colId xmlns:a16="http://schemas.microsoft.com/office/drawing/2014/main" val="1988193540"/>
                    </a:ext>
                  </a:extLst>
                </a:gridCol>
              </a:tblGrid>
              <a:tr h="222973">
                <a:tc>
                  <a:txBody>
                    <a:bodyPr/>
                    <a:lstStyle/>
                    <a:p>
                      <a:pPr algn="ctr"/>
                      <a:r>
                        <a:rPr kumimoji="1" lang="ja-JP" altLang="en-US" sz="900" b="0" dirty="0" smtClean="0">
                          <a:solidFill>
                            <a:schemeClr val="tx1"/>
                          </a:solidFill>
                          <a:latin typeface="ＭＳ ゴシック" panose="020B0609070205080204" pitchFamily="49" charset="-128"/>
                          <a:ea typeface="ＭＳ ゴシック" panose="020B0609070205080204" pitchFamily="49" charset="-128"/>
                        </a:rPr>
                        <a:t>代表事業者</a:t>
                      </a:r>
                      <a:endParaRPr kumimoji="1" lang="ja-JP" altLang="en-US" sz="900" b="0" dirty="0">
                        <a:solidFill>
                          <a:schemeClr val="tx1"/>
                        </a:solidFill>
                        <a:latin typeface="ＭＳ ゴシック" panose="020B0609070205080204" pitchFamily="49" charset="-128"/>
                        <a:ea typeface="ＭＳ ゴシック" panose="020B0609070205080204" pitchFamily="49"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extLst>
                  <a:ext uri="{0D108BD9-81ED-4DB2-BD59-A6C34878D82A}">
                    <a16:rowId xmlns:a16="http://schemas.microsoft.com/office/drawing/2014/main" val="3138122409"/>
                  </a:ext>
                </a:extLst>
              </a:tr>
            </a:tbl>
          </a:graphicData>
        </a:graphic>
      </p:graphicFrame>
      <p:graphicFrame>
        <p:nvGraphicFramePr>
          <p:cNvPr id="19" name="表 18"/>
          <p:cNvGraphicFramePr>
            <a:graphicFrameLocks noGrp="1"/>
          </p:cNvGraphicFramePr>
          <p:nvPr>
            <p:extLst>
              <p:ext uri="{D42A27DB-BD31-4B8C-83A1-F6EECF244321}">
                <p14:modId xmlns:p14="http://schemas.microsoft.com/office/powerpoint/2010/main" val="3232666772"/>
              </p:ext>
            </p:extLst>
          </p:nvPr>
        </p:nvGraphicFramePr>
        <p:xfrm>
          <a:off x="7550589" y="2347369"/>
          <a:ext cx="1086417" cy="228600"/>
        </p:xfrm>
        <a:graphic>
          <a:graphicData uri="http://schemas.openxmlformats.org/drawingml/2006/table">
            <a:tbl>
              <a:tblPr firstRow="1" bandRow="1">
                <a:tableStyleId>{5C22544A-7EE6-4342-B048-85BDC9FD1C3A}</a:tableStyleId>
              </a:tblPr>
              <a:tblGrid>
                <a:gridCol w="1086417">
                  <a:extLst>
                    <a:ext uri="{9D8B030D-6E8A-4147-A177-3AD203B41FA5}">
                      <a16:colId xmlns:a16="http://schemas.microsoft.com/office/drawing/2014/main" val="1988193540"/>
                    </a:ext>
                  </a:extLst>
                </a:gridCol>
              </a:tblGrid>
              <a:tr h="222973">
                <a:tc>
                  <a:txBody>
                    <a:bodyPr/>
                    <a:lstStyle/>
                    <a:p>
                      <a:pPr algn="ctr"/>
                      <a:r>
                        <a:rPr kumimoji="1" lang="ja-JP" altLang="en-US" sz="900" b="0" dirty="0" smtClean="0">
                          <a:solidFill>
                            <a:schemeClr val="tx1"/>
                          </a:solidFill>
                          <a:latin typeface="ＭＳ ゴシック" panose="020B0609070205080204" pitchFamily="49" charset="-128"/>
                          <a:ea typeface="ＭＳ ゴシック" panose="020B0609070205080204" pitchFamily="49" charset="-128"/>
                        </a:rPr>
                        <a:t>協力事業者</a:t>
                      </a:r>
                      <a:endParaRPr kumimoji="1" lang="ja-JP" altLang="en-US" sz="900" b="0" dirty="0">
                        <a:solidFill>
                          <a:schemeClr val="tx1"/>
                        </a:solidFill>
                        <a:latin typeface="ＭＳ ゴシック" panose="020B0609070205080204" pitchFamily="49" charset="-128"/>
                        <a:ea typeface="ＭＳ ゴシック" panose="020B0609070205080204" pitchFamily="49"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val="3138122409"/>
                  </a:ext>
                </a:extLst>
              </a:tr>
            </a:tbl>
          </a:graphicData>
        </a:graphic>
      </p:graphicFrame>
      <p:graphicFrame>
        <p:nvGraphicFramePr>
          <p:cNvPr id="20" name="表 19"/>
          <p:cNvGraphicFramePr>
            <a:graphicFrameLocks noGrp="1"/>
          </p:cNvGraphicFramePr>
          <p:nvPr>
            <p:extLst>
              <p:ext uri="{D42A27DB-BD31-4B8C-83A1-F6EECF244321}">
                <p14:modId xmlns:p14="http://schemas.microsoft.com/office/powerpoint/2010/main" val="2662500202"/>
              </p:ext>
            </p:extLst>
          </p:nvPr>
        </p:nvGraphicFramePr>
        <p:xfrm>
          <a:off x="7550588" y="2651405"/>
          <a:ext cx="1086417" cy="228600"/>
        </p:xfrm>
        <a:graphic>
          <a:graphicData uri="http://schemas.openxmlformats.org/drawingml/2006/table">
            <a:tbl>
              <a:tblPr firstRow="1" bandRow="1">
                <a:tableStyleId>{5C22544A-7EE6-4342-B048-85BDC9FD1C3A}</a:tableStyleId>
              </a:tblPr>
              <a:tblGrid>
                <a:gridCol w="1086417">
                  <a:extLst>
                    <a:ext uri="{9D8B030D-6E8A-4147-A177-3AD203B41FA5}">
                      <a16:colId xmlns:a16="http://schemas.microsoft.com/office/drawing/2014/main" val="1988193540"/>
                    </a:ext>
                  </a:extLst>
                </a:gridCol>
              </a:tblGrid>
              <a:tr h="222973">
                <a:tc>
                  <a:txBody>
                    <a:bodyPr/>
                    <a:lstStyle/>
                    <a:p>
                      <a:pPr algn="ctr"/>
                      <a:r>
                        <a:rPr kumimoji="1" lang="ja-JP" altLang="en-US" sz="900" b="0" dirty="0" smtClean="0">
                          <a:solidFill>
                            <a:schemeClr val="tx1"/>
                          </a:solidFill>
                          <a:latin typeface="ＭＳ ゴシック" panose="020B0609070205080204" pitchFamily="49" charset="-128"/>
                          <a:ea typeface="ＭＳ ゴシック" panose="020B0609070205080204" pitchFamily="49" charset="-128"/>
                        </a:rPr>
                        <a:t>外注</a:t>
                      </a:r>
                      <a:endParaRPr kumimoji="1" lang="ja-JP" altLang="en-US" sz="900" b="0" dirty="0">
                        <a:solidFill>
                          <a:schemeClr val="tx1"/>
                        </a:solidFill>
                        <a:latin typeface="ＭＳ ゴシック" panose="020B0609070205080204" pitchFamily="49" charset="-128"/>
                        <a:ea typeface="ＭＳ ゴシック" panose="020B0609070205080204" pitchFamily="49"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3138122409"/>
                  </a:ext>
                </a:extLst>
              </a:tr>
            </a:tbl>
          </a:graphicData>
        </a:graphic>
      </p:graphicFrame>
      <p:graphicFrame>
        <p:nvGraphicFramePr>
          <p:cNvPr id="21" name="表 20"/>
          <p:cNvGraphicFramePr>
            <a:graphicFrameLocks noGrp="1"/>
          </p:cNvGraphicFramePr>
          <p:nvPr>
            <p:extLst>
              <p:ext uri="{D42A27DB-BD31-4B8C-83A1-F6EECF244321}">
                <p14:modId xmlns:p14="http://schemas.microsoft.com/office/powerpoint/2010/main" val="508894366"/>
              </p:ext>
            </p:extLst>
          </p:nvPr>
        </p:nvGraphicFramePr>
        <p:xfrm>
          <a:off x="7550588" y="2953104"/>
          <a:ext cx="1086417" cy="228600"/>
        </p:xfrm>
        <a:graphic>
          <a:graphicData uri="http://schemas.openxmlformats.org/drawingml/2006/table">
            <a:tbl>
              <a:tblPr firstRow="1" bandRow="1">
                <a:tableStyleId>{5C22544A-7EE6-4342-B048-85BDC9FD1C3A}</a:tableStyleId>
              </a:tblPr>
              <a:tblGrid>
                <a:gridCol w="1086417">
                  <a:extLst>
                    <a:ext uri="{9D8B030D-6E8A-4147-A177-3AD203B41FA5}">
                      <a16:colId xmlns:a16="http://schemas.microsoft.com/office/drawing/2014/main" val="1988193540"/>
                    </a:ext>
                  </a:extLst>
                </a:gridCol>
              </a:tblGrid>
              <a:tr h="222973">
                <a:tc>
                  <a:txBody>
                    <a:bodyPr/>
                    <a:lstStyle/>
                    <a:p>
                      <a:pPr algn="ctr"/>
                      <a:r>
                        <a:rPr kumimoji="1" lang="ja-JP" altLang="en-US" sz="900" b="0" dirty="0" smtClean="0">
                          <a:solidFill>
                            <a:schemeClr val="tx1"/>
                          </a:solidFill>
                          <a:latin typeface="ＭＳ ゴシック" panose="020B0609070205080204" pitchFamily="49" charset="-128"/>
                          <a:ea typeface="ＭＳ ゴシック" panose="020B0609070205080204" pitchFamily="49" charset="-128"/>
                        </a:rPr>
                        <a:t>その他事業者</a:t>
                      </a:r>
                      <a:endParaRPr kumimoji="1" lang="ja-JP" altLang="en-US" sz="900" b="0" dirty="0">
                        <a:solidFill>
                          <a:schemeClr val="tx1"/>
                        </a:solidFill>
                        <a:latin typeface="ＭＳ ゴシック" panose="020B0609070205080204" pitchFamily="49" charset="-128"/>
                        <a:ea typeface="ＭＳ ゴシック" panose="020B0609070205080204" pitchFamily="49"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3138122409"/>
                  </a:ext>
                </a:extLst>
              </a:tr>
            </a:tbl>
          </a:graphicData>
        </a:graphic>
      </p:graphicFrame>
      <p:graphicFrame>
        <p:nvGraphicFramePr>
          <p:cNvPr id="23" name="表 22"/>
          <p:cNvGraphicFramePr>
            <a:graphicFrameLocks noGrp="1"/>
          </p:cNvGraphicFramePr>
          <p:nvPr>
            <p:extLst>
              <p:ext uri="{D42A27DB-BD31-4B8C-83A1-F6EECF244321}">
                <p14:modId xmlns:p14="http://schemas.microsoft.com/office/powerpoint/2010/main" val="782210792"/>
              </p:ext>
            </p:extLst>
          </p:nvPr>
        </p:nvGraphicFramePr>
        <p:xfrm>
          <a:off x="1867487" y="3889983"/>
          <a:ext cx="2234246" cy="960120"/>
        </p:xfrm>
        <a:graphic>
          <a:graphicData uri="http://schemas.openxmlformats.org/drawingml/2006/table">
            <a:tbl>
              <a:tblPr firstRow="1" bandRow="1">
                <a:tableStyleId>{5C22544A-7EE6-4342-B048-85BDC9FD1C3A}</a:tableStyleId>
              </a:tblPr>
              <a:tblGrid>
                <a:gridCol w="789818">
                  <a:extLst>
                    <a:ext uri="{9D8B030D-6E8A-4147-A177-3AD203B41FA5}">
                      <a16:colId xmlns:a16="http://schemas.microsoft.com/office/drawing/2014/main" val="1988193540"/>
                    </a:ext>
                  </a:extLst>
                </a:gridCol>
                <a:gridCol w="1444428">
                  <a:extLst>
                    <a:ext uri="{9D8B030D-6E8A-4147-A177-3AD203B41FA5}">
                      <a16:colId xmlns:a16="http://schemas.microsoft.com/office/drawing/2014/main" val="3841258783"/>
                    </a:ext>
                  </a:extLst>
                </a:gridCol>
              </a:tblGrid>
              <a:tr h="214517">
                <a:tc>
                  <a:txBody>
                    <a:bodyPr/>
                    <a:lstStyle/>
                    <a:p>
                      <a:pPr algn="ctr"/>
                      <a:r>
                        <a:rPr kumimoji="1" lang="ja-JP" altLang="en-US" sz="900" b="0" dirty="0" smtClean="0">
                          <a:solidFill>
                            <a:schemeClr val="tx1"/>
                          </a:solidFill>
                          <a:latin typeface="ＭＳ ゴシック" panose="020B0609070205080204" pitchFamily="49" charset="-128"/>
                          <a:ea typeface="ＭＳ ゴシック" panose="020B0609070205080204" pitchFamily="49" charset="-128"/>
                        </a:rPr>
                        <a:t>会社名</a:t>
                      </a:r>
                      <a:endParaRPr kumimoji="1" lang="ja-JP" altLang="en-US" sz="900" b="0" dirty="0">
                        <a:solidFill>
                          <a:schemeClr val="tx1"/>
                        </a:solidFill>
                        <a:latin typeface="ＭＳ ゴシック" panose="020B0609070205080204" pitchFamily="49" charset="-128"/>
                        <a:ea typeface="ＭＳ ゴシック" panose="020B0609070205080204" pitchFamily="49" charset="-128"/>
                      </a:endParaRPr>
                    </a:p>
                  </a:txBody>
                  <a:tcPr anchor="ctr">
                    <a:lnL w="1270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l"/>
                      <a:r>
                        <a:rPr kumimoji="1" lang="ja-JP" altLang="en-US" sz="900" b="0" dirty="0" smtClean="0">
                          <a:solidFill>
                            <a:schemeClr val="tx1"/>
                          </a:solidFill>
                          <a:latin typeface="ＭＳ ゴシック" panose="020B0609070205080204" pitchFamily="49" charset="-128"/>
                          <a:ea typeface="ＭＳ ゴシック" panose="020B0609070205080204" pitchFamily="49" charset="-128"/>
                        </a:rPr>
                        <a:t>株式会社Ｃ</a:t>
                      </a:r>
                      <a:endParaRPr kumimoji="1" lang="ja-JP" altLang="en-US" sz="900" b="0" dirty="0">
                        <a:solidFill>
                          <a:schemeClr val="tx1"/>
                        </a:solidFill>
                        <a:latin typeface="ＭＳ ゴシック" panose="020B0609070205080204" pitchFamily="49" charset="-128"/>
                        <a:ea typeface="ＭＳ ゴシック" panose="020B0609070205080204" pitchFamily="49" charset="-128"/>
                      </a:endParaRPr>
                    </a:p>
                  </a:txBody>
                  <a:tcPr anchor="ctr">
                    <a:lnL w="635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val="3138122409"/>
                  </a:ext>
                </a:extLst>
              </a:tr>
              <a:tr h="212254">
                <a:tc>
                  <a:txBody>
                    <a:bodyPr/>
                    <a:lstStyle/>
                    <a:p>
                      <a:pPr algn="ctr"/>
                      <a:r>
                        <a:rPr kumimoji="1" lang="ja-JP" altLang="en-US" sz="900" b="0" dirty="0" smtClean="0">
                          <a:solidFill>
                            <a:schemeClr val="tx1"/>
                          </a:solidFill>
                          <a:latin typeface="ＭＳ ゴシック" panose="020B0609070205080204" pitchFamily="49" charset="-128"/>
                          <a:ea typeface="ＭＳ ゴシック" panose="020B0609070205080204" pitchFamily="49" charset="-128"/>
                        </a:rPr>
                        <a:t>契約業務</a:t>
                      </a:r>
                      <a:endParaRPr kumimoji="1" lang="ja-JP" altLang="en-US" sz="900" b="0" dirty="0">
                        <a:solidFill>
                          <a:schemeClr val="tx1"/>
                        </a:solidFill>
                        <a:latin typeface="ＭＳ ゴシック" panose="020B0609070205080204" pitchFamily="49" charset="-128"/>
                        <a:ea typeface="ＭＳ ゴシック" panose="020B0609070205080204" pitchFamily="49" charset="-128"/>
                      </a:endParaRPr>
                    </a:p>
                  </a:txBody>
                  <a:tcPr anchor="ctr">
                    <a:lnL w="1270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l"/>
                      <a:r>
                        <a:rPr kumimoji="1" lang="ja-JP" altLang="en-US" sz="900" b="0" dirty="0" smtClean="0">
                          <a:solidFill>
                            <a:schemeClr val="tx1"/>
                          </a:solidFill>
                          <a:latin typeface="ＭＳ ゴシック" panose="020B0609070205080204" pitchFamily="49" charset="-128"/>
                          <a:ea typeface="ＭＳ ゴシック" panose="020B0609070205080204" pitchFamily="49" charset="-128"/>
                        </a:rPr>
                        <a:t>意匠設計</a:t>
                      </a:r>
                      <a:endParaRPr kumimoji="1" lang="ja-JP" altLang="en-US" sz="900" b="0" dirty="0">
                        <a:solidFill>
                          <a:schemeClr val="tx1"/>
                        </a:solidFill>
                        <a:latin typeface="ＭＳ ゴシック" panose="020B0609070205080204" pitchFamily="49" charset="-128"/>
                        <a:ea typeface="ＭＳ ゴシック" panose="020B0609070205080204" pitchFamily="49" charset="-128"/>
                      </a:endParaRPr>
                    </a:p>
                  </a:txBody>
                  <a:tcPr anchor="ctr">
                    <a:lnL w="635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val="3324283713"/>
                  </a:ext>
                </a:extLst>
              </a:tr>
              <a:tr h="370840">
                <a:tc>
                  <a:txBody>
                    <a:bodyPr/>
                    <a:lstStyle/>
                    <a:p>
                      <a:pPr algn="ctr"/>
                      <a:r>
                        <a:rPr kumimoji="1" lang="ja-JP" altLang="en-US" sz="900" b="0" dirty="0" smtClean="0">
                          <a:solidFill>
                            <a:schemeClr val="tx1"/>
                          </a:solidFill>
                          <a:latin typeface="ＭＳ ゴシック" panose="020B0609070205080204" pitchFamily="49" charset="-128"/>
                          <a:ea typeface="ＭＳ ゴシック" panose="020B0609070205080204" pitchFamily="49" charset="-128"/>
                        </a:rPr>
                        <a:t>補助対象経費</a:t>
                      </a:r>
                      <a:endParaRPr kumimoji="1" lang="ja-JP" altLang="en-US" sz="900" b="0" dirty="0">
                        <a:solidFill>
                          <a:schemeClr val="tx1"/>
                        </a:solidFill>
                        <a:latin typeface="ＭＳ ゴシック" panose="020B0609070205080204" pitchFamily="49" charset="-128"/>
                        <a:ea typeface="ＭＳ ゴシック" panose="020B0609070205080204" pitchFamily="49" charset="-128"/>
                      </a:endParaRPr>
                    </a:p>
                  </a:txBody>
                  <a:tcPr anchor="ctr">
                    <a:lnL w="1270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900" b="0" dirty="0" smtClean="0">
                          <a:solidFill>
                            <a:schemeClr val="tx1"/>
                          </a:solidFill>
                          <a:latin typeface="ＭＳ ゴシック" panose="020B0609070205080204" pitchFamily="49" charset="-128"/>
                          <a:ea typeface="ＭＳ ゴシック" panose="020B0609070205080204" pitchFamily="49" charset="-128"/>
                        </a:rPr>
                        <a:t>ソフトウェア購入</a:t>
                      </a:r>
                      <a:endParaRPr kumimoji="1" lang="en-US" altLang="ja-JP" sz="900" b="0" dirty="0" smtClean="0">
                        <a:solidFill>
                          <a:schemeClr val="tx1"/>
                        </a:solidFill>
                        <a:latin typeface="ＭＳ ゴシック" panose="020B0609070205080204" pitchFamily="49" charset="-128"/>
                        <a:ea typeface="ＭＳ ゴシック" panose="020B0609070205080204" pitchFamily="49"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900" b="0" dirty="0" smtClean="0">
                          <a:solidFill>
                            <a:schemeClr val="tx1"/>
                          </a:solidFill>
                          <a:latin typeface="ＭＳ ゴシック" panose="020B0609070205080204" pitchFamily="49" charset="-128"/>
                          <a:ea typeface="ＭＳ ゴシック" panose="020B0609070205080204" pitchFamily="49" charset="-128"/>
                        </a:rPr>
                        <a:t>関連機器購入</a:t>
                      </a:r>
                      <a:endParaRPr kumimoji="1" lang="en-US" altLang="ja-JP" sz="900" b="0" dirty="0" smtClean="0">
                        <a:solidFill>
                          <a:schemeClr val="tx1"/>
                        </a:solidFill>
                        <a:latin typeface="ＭＳ ゴシック" panose="020B0609070205080204" pitchFamily="49" charset="-128"/>
                        <a:ea typeface="ＭＳ ゴシック" panose="020B0609070205080204" pitchFamily="49" charset="-128"/>
                      </a:endParaRPr>
                    </a:p>
                    <a:p>
                      <a:pPr algn="l"/>
                      <a:r>
                        <a:rPr kumimoji="1" lang="en-US" altLang="ja-JP" sz="900" b="0" dirty="0" smtClean="0">
                          <a:solidFill>
                            <a:schemeClr val="tx1"/>
                          </a:solidFill>
                          <a:latin typeface="ＭＳ ゴシック" panose="020B0609070205080204" pitchFamily="49" charset="-128"/>
                          <a:ea typeface="ＭＳ ゴシック" panose="020B0609070205080204" pitchFamily="49" charset="-128"/>
                        </a:rPr>
                        <a:t>CDE</a:t>
                      </a:r>
                      <a:r>
                        <a:rPr kumimoji="1" lang="ja-JP" altLang="en-US" sz="900" b="0" dirty="0" smtClean="0">
                          <a:solidFill>
                            <a:schemeClr val="tx1"/>
                          </a:solidFill>
                          <a:latin typeface="ＭＳ ゴシック" panose="020B0609070205080204" pitchFamily="49" charset="-128"/>
                          <a:ea typeface="ＭＳ ゴシック" panose="020B0609070205080204" pitchFamily="49" charset="-128"/>
                        </a:rPr>
                        <a:t>環境</a:t>
                      </a:r>
                      <a:endParaRPr kumimoji="1" lang="en-US" altLang="ja-JP" sz="900" b="1" dirty="0" smtClean="0">
                        <a:solidFill>
                          <a:srgbClr val="FF0000"/>
                        </a:solidFill>
                        <a:latin typeface="ＭＳ ゴシック" panose="020B0609070205080204" pitchFamily="49" charset="-128"/>
                        <a:ea typeface="ＭＳ ゴシック" panose="020B0609070205080204" pitchFamily="49" charset="-128"/>
                      </a:endParaRPr>
                    </a:p>
                  </a:txBody>
                  <a:tcPr anchor="ctr">
                    <a:lnL w="635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val="3030981635"/>
                  </a:ext>
                </a:extLst>
              </a:tr>
            </a:tbl>
          </a:graphicData>
        </a:graphic>
      </p:graphicFrame>
      <p:sp>
        <p:nvSpPr>
          <p:cNvPr id="27" name="フリーフォーム 26"/>
          <p:cNvSpPr/>
          <p:nvPr/>
        </p:nvSpPr>
        <p:spPr>
          <a:xfrm>
            <a:off x="3041964" y="3610113"/>
            <a:ext cx="2860895" cy="298510"/>
          </a:xfrm>
          <a:custGeom>
            <a:avLst/>
            <a:gdLst>
              <a:gd name="connsiteX0" fmla="*/ 0 w 4448175"/>
              <a:gd name="connsiteY0" fmla="*/ 171450 h 180975"/>
              <a:gd name="connsiteX1" fmla="*/ 0 w 4448175"/>
              <a:gd name="connsiteY1" fmla="*/ 0 h 180975"/>
              <a:gd name="connsiteX2" fmla="*/ 4448175 w 4448175"/>
              <a:gd name="connsiteY2" fmla="*/ 0 h 180975"/>
              <a:gd name="connsiteX3" fmla="*/ 4448175 w 4448175"/>
              <a:gd name="connsiteY3" fmla="*/ 180975 h 180975"/>
            </a:gdLst>
            <a:ahLst/>
            <a:cxnLst>
              <a:cxn ang="0">
                <a:pos x="connsiteX0" y="connsiteY0"/>
              </a:cxn>
              <a:cxn ang="0">
                <a:pos x="connsiteX1" y="connsiteY1"/>
              </a:cxn>
              <a:cxn ang="0">
                <a:pos x="connsiteX2" y="connsiteY2"/>
              </a:cxn>
              <a:cxn ang="0">
                <a:pos x="connsiteX3" y="connsiteY3"/>
              </a:cxn>
            </a:cxnLst>
            <a:rect l="l" t="t" r="r" b="b"/>
            <a:pathLst>
              <a:path w="4448175" h="180975">
                <a:moveTo>
                  <a:pt x="0" y="171450"/>
                </a:moveTo>
                <a:lnTo>
                  <a:pt x="0" y="0"/>
                </a:lnTo>
                <a:lnTo>
                  <a:pt x="4448175" y="0"/>
                </a:lnTo>
                <a:lnTo>
                  <a:pt x="4448175" y="180975"/>
                </a:lnTo>
              </a:path>
            </a:pathLst>
          </a:cu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31" name="直線コネクタ 30"/>
          <p:cNvCxnSpPr/>
          <p:nvPr/>
        </p:nvCxnSpPr>
        <p:spPr>
          <a:xfrm flipV="1">
            <a:off x="4546065" y="3285737"/>
            <a:ext cx="0" cy="324377"/>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aphicFrame>
        <p:nvGraphicFramePr>
          <p:cNvPr id="37" name="表 36"/>
          <p:cNvGraphicFramePr>
            <a:graphicFrameLocks noGrp="1"/>
          </p:cNvGraphicFramePr>
          <p:nvPr>
            <p:extLst>
              <p:ext uri="{D42A27DB-BD31-4B8C-83A1-F6EECF244321}">
                <p14:modId xmlns:p14="http://schemas.microsoft.com/office/powerpoint/2010/main" val="1042326465"/>
              </p:ext>
            </p:extLst>
          </p:nvPr>
        </p:nvGraphicFramePr>
        <p:xfrm>
          <a:off x="4766744" y="3897274"/>
          <a:ext cx="2131997" cy="960120"/>
        </p:xfrm>
        <a:graphic>
          <a:graphicData uri="http://schemas.openxmlformats.org/drawingml/2006/table">
            <a:tbl>
              <a:tblPr firstRow="1" bandRow="1">
                <a:tableStyleId>{5C22544A-7EE6-4342-B048-85BDC9FD1C3A}</a:tableStyleId>
              </a:tblPr>
              <a:tblGrid>
                <a:gridCol w="729321">
                  <a:extLst>
                    <a:ext uri="{9D8B030D-6E8A-4147-A177-3AD203B41FA5}">
                      <a16:colId xmlns:a16="http://schemas.microsoft.com/office/drawing/2014/main" val="1988193540"/>
                    </a:ext>
                  </a:extLst>
                </a:gridCol>
                <a:gridCol w="1402676">
                  <a:extLst>
                    <a:ext uri="{9D8B030D-6E8A-4147-A177-3AD203B41FA5}">
                      <a16:colId xmlns:a16="http://schemas.microsoft.com/office/drawing/2014/main" val="3841258783"/>
                    </a:ext>
                  </a:extLst>
                </a:gridCol>
              </a:tblGrid>
              <a:tr h="214517">
                <a:tc>
                  <a:txBody>
                    <a:bodyPr/>
                    <a:lstStyle/>
                    <a:p>
                      <a:pPr algn="ctr"/>
                      <a:r>
                        <a:rPr kumimoji="1" lang="ja-JP" altLang="en-US" sz="900" b="0" dirty="0" smtClean="0">
                          <a:solidFill>
                            <a:schemeClr val="tx1"/>
                          </a:solidFill>
                          <a:latin typeface="ＭＳ ゴシック" panose="020B0609070205080204" pitchFamily="49" charset="-128"/>
                          <a:ea typeface="ＭＳ ゴシック" panose="020B0609070205080204" pitchFamily="49" charset="-128"/>
                        </a:rPr>
                        <a:t>会社名</a:t>
                      </a:r>
                      <a:endParaRPr kumimoji="1" lang="ja-JP" altLang="en-US" sz="900" b="0" dirty="0">
                        <a:solidFill>
                          <a:schemeClr val="tx1"/>
                        </a:solidFill>
                        <a:latin typeface="ＭＳ ゴシック" panose="020B0609070205080204" pitchFamily="49" charset="-128"/>
                        <a:ea typeface="ＭＳ ゴシック" panose="020B0609070205080204" pitchFamily="49" charset="-128"/>
                      </a:endParaRPr>
                    </a:p>
                  </a:txBody>
                  <a:tcPr anchor="ctr">
                    <a:lnL w="1270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l"/>
                      <a:r>
                        <a:rPr kumimoji="1" lang="ja-JP" altLang="en-US" sz="900" b="0" dirty="0" smtClean="0">
                          <a:solidFill>
                            <a:schemeClr val="tx1"/>
                          </a:solidFill>
                          <a:latin typeface="ＭＳ ゴシック" panose="020B0609070205080204" pitchFamily="49" charset="-128"/>
                          <a:ea typeface="ＭＳ ゴシック" panose="020B0609070205080204" pitchFamily="49" charset="-128"/>
                        </a:rPr>
                        <a:t>株式会社Ｄ</a:t>
                      </a:r>
                      <a:endParaRPr kumimoji="1" lang="ja-JP" altLang="en-US" sz="900" b="0" dirty="0">
                        <a:solidFill>
                          <a:schemeClr val="tx1"/>
                        </a:solidFill>
                        <a:latin typeface="ＭＳ ゴシック" panose="020B0609070205080204" pitchFamily="49" charset="-128"/>
                        <a:ea typeface="ＭＳ ゴシック" panose="020B0609070205080204" pitchFamily="49" charset="-128"/>
                      </a:endParaRPr>
                    </a:p>
                  </a:txBody>
                  <a:tcPr anchor="ctr">
                    <a:lnL w="635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val="3138122409"/>
                  </a:ext>
                </a:extLst>
              </a:tr>
              <a:tr h="212254">
                <a:tc>
                  <a:txBody>
                    <a:bodyPr/>
                    <a:lstStyle/>
                    <a:p>
                      <a:pPr algn="ctr"/>
                      <a:r>
                        <a:rPr kumimoji="1" lang="ja-JP" altLang="en-US" sz="900" b="0" dirty="0" smtClean="0">
                          <a:solidFill>
                            <a:schemeClr val="tx1"/>
                          </a:solidFill>
                          <a:latin typeface="ＭＳ ゴシック" panose="020B0609070205080204" pitchFamily="49" charset="-128"/>
                          <a:ea typeface="ＭＳ ゴシック" panose="020B0609070205080204" pitchFamily="49" charset="-128"/>
                        </a:rPr>
                        <a:t>契約業務</a:t>
                      </a:r>
                      <a:endParaRPr kumimoji="1" lang="ja-JP" altLang="en-US" sz="900" b="0" dirty="0">
                        <a:solidFill>
                          <a:schemeClr val="tx1"/>
                        </a:solidFill>
                        <a:latin typeface="ＭＳ ゴシック" panose="020B0609070205080204" pitchFamily="49" charset="-128"/>
                        <a:ea typeface="ＭＳ ゴシック" panose="020B0609070205080204" pitchFamily="49" charset="-128"/>
                      </a:endParaRPr>
                    </a:p>
                  </a:txBody>
                  <a:tcPr anchor="ctr">
                    <a:lnL w="1270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l"/>
                      <a:r>
                        <a:rPr kumimoji="1" lang="ja-JP" altLang="en-US" sz="900" b="0" dirty="0" smtClean="0">
                          <a:solidFill>
                            <a:schemeClr val="tx1"/>
                          </a:solidFill>
                          <a:latin typeface="ＭＳ ゴシック" panose="020B0609070205080204" pitchFamily="49" charset="-128"/>
                          <a:ea typeface="ＭＳ ゴシック" panose="020B0609070205080204" pitchFamily="49" charset="-128"/>
                        </a:rPr>
                        <a:t>設備設計</a:t>
                      </a:r>
                      <a:endParaRPr kumimoji="1" lang="ja-JP" altLang="en-US" sz="900" b="0" dirty="0">
                        <a:solidFill>
                          <a:schemeClr val="tx1"/>
                        </a:solidFill>
                        <a:latin typeface="ＭＳ ゴシック" panose="020B0609070205080204" pitchFamily="49" charset="-128"/>
                        <a:ea typeface="ＭＳ ゴシック" panose="020B0609070205080204" pitchFamily="49" charset="-128"/>
                      </a:endParaRPr>
                    </a:p>
                  </a:txBody>
                  <a:tcPr anchor="ctr">
                    <a:lnL w="635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val="3324283713"/>
                  </a:ext>
                </a:extLst>
              </a:tr>
              <a:tr h="370840">
                <a:tc>
                  <a:txBody>
                    <a:bodyPr/>
                    <a:lstStyle/>
                    <a:p>
                      <a:pPr algn="ctr"/>
                      <a:r>
                        <a:rPr kumimoji="1" lang="ja-JP" altLang="en-US" sz="900" b="0" dirty="0" smtClean="0">
                          <a:solidFill>
                            <a:schemeClr val="tx1"/>
                          </a:solidFill>
                          <a:latin typeface="ＭＳ ゴシック" panose="020B0609070205080204" pitchFamily="49" charset="-128"/>
                          <a:ea typeface="ＭＳ ゴシック" panose="020B0609070205080204" pitchFamily="49" charset="-128"/>
                        </a:rPr>
                        <a:t>補助対象経費</a:t>
                      </a:r>
                      <a:endParaRPr kumimoji="1" lang="ja-JP" altLang="en-US" sz="900" b="0" dirty="0">
                        <a:solidFill>
                          <a:schemeClr val="tx1"/>
                        </a:solidFill>
                        <a:latin typeface="ＭＳ ゴシック" panose="020B0609070205080204" pitchFamily="49" charset="-128"/>
                        <a:ea typeface="ＭＳ ゴシック" panose="020B0609070205080204" pitchFamily="49" charset="-128"/>
                      </a:endParaRPr>
                    </a:p>
                  </a:txBody>
                  <a:tcPr anchor="ctr">
                    <a:lnL w="1270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900" b="0" dirty="0" smtClean="0">
                          <a:solidFill>
                            <a:schemeClr val="tx1"/>
                          </a:solidFill>
                          <a:latin typeface="ＭＳ ゴシック" panose="020B0609070205080204" pitchFamily="49" charset="-128"/>
                          <a:ea typeface="ＭＳ ゴシック" panose="020B0609070205080204" pitchFamily="49" charset="-128"/>
                        </a:rPr>
                        <a:t>ソフトウェア購入</a:t>
                      </a:r>
                      <a:endParaRPr kumimoji="1" lang="en-US" altLang="ja-JP" sz="900" b="0" dirty="0" smtClean="0">
                        <a:solidFill>
                          <a:schemeClr val="tx1"/>
                        </a:solidFill>
                        <a:latin typeface="ＭＳ ゴシック" panose="020B0609070205080204" pitchFamily="49" charset="-128"/>
                        <a:ea typeface="ＭＳ ゴシック" panose="020B0609070205080204" pitchFamily="49"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900" b="0" dirty="0" smtClean="0">
                          <a:solidFill>
                            <a:schemeClr val="tx1"/>
                          </a:solidFill>
                          <a:latin typeface="ＭＳ ゴシック" panose="020B0609070205080204" pitchFamily="49" charset="-128"/>
                          <a:ea typeface="ＭＳ ゴシック" panose="020B0609070205080204" pitchFamily="49" charset="-128"/>
                        </a:rPr>
                        <a:t>関連機器購入</a:t>
                      </a:r>
                      <a:endParaRPr kumimoji="1" lang="en-US" altLang="ja-JP" sz="900" b="0" dirty="0" smtClean="0">
                        <a:solidFill>
                          <a:schemeClr val="tx1"/>
                        </a:solidFill>
                        <a:latin typeface="ＭＳ ゴシック" panose="020B0609070205080204" pitchFamily="49" charset="-128"/>
                        <a:ea typeface="ＭＳ ゴシック" panose="020B0609070205080204" pitchFamily="49" charset="-128"/>
                      </a:endParaRPr>
                    </a:p>
                    <a:p>
                      <a:pPr algn="l"/>
                      <a:r>
                        <a:rPr kumimoji="1" lang="en-US" altLang="ja-JP" sz="900" b="0" dirty="0" smtClean="0">
                          <a:solidFill>
                            <a:schemeClr val="tx1"/>
                          </a:solidFill>
                          <a:latin typeface="ＭＳ ゴシック" panose="020B0609070205080204" pitchFamily="49" charset="-128"/>
                          <a:ea typeface="ＭＳ ゴシック" panose="020B0609070205080204" pitchFamily="49" charset="-128"/>
                        </a:rPr>
                        <a:t>CDE</a:t>
                      </a:r>
                      <a:r>
                        <a:rPr kumimoji="1" lang="ja-JP" altLang="en-US" sz="900" b="0" dirty="0" smtClean="0">
                          <a:solidFill>
                            <a:schemeClr val="tx1"/>
                          </a:solidFill>
                          <a:latin typeface="ＭＳ ゴシック" panose="020B0609070205080204" pitchFamily="49" charset="-128"/>
                          <a:ea typeface="ＭＳ ゴシック" panose="020B0609070205080204" pitchFamily="49" charset="-128"/>
                        </a:rPr>
                        <a:t>環境</a:t>
                      </a:r>
                      <a:endParaRPr kumimoji="1" lang="en-US" altLang="ja-JP" sz="900" b="1" dirty="0" smtClean="0">
                        <a:solidFill>
                          <a:srgbClr val="FF0000"/>
                        </a:solidFill>
                        <a:latin typeface="ＭＳ ゴシック" panose="020B0609070205080204" pitchFamily="49" charset="-128"/>
                        <a:ea typeface="ＭＳ ゴシック" panose="020B0609070205080204" pitchFamily="49" charset="-128"/>
                      </a:endParaRPr>
                    </a:p>
                  </a:txBody>
                  <a:tcPr anchor="ctr">
                    <a:lnL w="635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val="3030981635"/>
                  </a:ext>
                </a:extLst>
              </a:tr>
            </a:tbl>
          </a:graphicData>
        </a:graphic>
      </p:graphicFrame>
      <p:sp>
        <p:nvSpPr>
          <p:cNvPr id="43" name="テキスト ボックス 42"/>
          <p:cNvSpPr txBox="1"/>
          <p:nvPr/>
        </p:nvSpPr>
        <p:spPr>
          <a:xfrm>
            <a:off x="4689689" y="3650516"/>
            <a:ext cx="1330859" cy="253916"/>
          </a:xfrm>
          <a:prstGeom prst="rect">
            <a:avLst/>
          </a:prstGeom>
          <a:noFill/>
        </p:spPr>
        <p:txBody>
          <a:bodyPr wrap="square" rtlCol="0">
            <a:spAutoFit/>
          </a:bodyPr>
          <a:lstStyle/>
          <a:p>
            <a:r>
              <a:rPr kumimoji="1" lang="ja-JP" altLang="en-US" sz="1050" b="1" dirty="0">
                <a:latin typeface="ＭＳ ゴシック" panose="020B0609070205080204" pitchFamily="49" charset="-128"/>
                <a:ea typeface="ＭＳ ゴシック" panose="020B0609070205080204" pitchFamily="49" charset="-128"/>
              </a:rPr>
              <a:t>協力</a:t>
            </a:r>
            <a:r>
              <a:rPr kumimoji="1" lang="ja-JP" altLang="en-US" sz="1050" b="1" dirty="0" smtClean="0">
                <a:latin typeface="ＭＳ ゴシック" panose="020B0609070205080204" pitchFamily="49" charset="-128"/>
                <a:ea typeface="ＭＳ ゴシック" panose="020B0609070205080204" pitchFamily="49" charset="-128"/>
              </a:rPr>
              <a:t>事業者</a:t>
            </a:r>
            <a:r>
              <a:rPr kumimoji="1" lang="en-US" altLang="ja-JP" sz="1050" b="1" dirty="0" smtClean="0">
                <a:latin typeface="ＭＳ ゴシック" panose="020B0609070205080204" pitchFamily="49" charset="-128"/>
                <a:ea typeface="ＭＳ ゴシック" panose="020B0609070205080204" pitchFamily="49" charset="-128"/>
              </a:rPr>
              <a:t>(</a:t>
            </a:r>
            <a:r>
              <a:rPr kumimoji="1" lang="ja-JP" altLang="en-US" sz="1050" b="1" dirty="0">
                <a:latin typeface="ＭＳ ゴシック" panose="020B0609070205080204" pitchFamily="49" charset="-128"/>
                <a:ea typeface="ＭＳ ゴシック" panose="020B0609070205080204" pitchFamily="49" charset="-128"/>
              </a:rPr>
              <a:t>下</a:t>
            </a:r>
            <a:r>
              <a:rPr kumimoji="1" lang="ja-JP" altLang="en-US" sz="1050" b="1" dirty="0" smtClean="0">
                <a:latin typeface="ＭＳ ゴシック" panose="020B0609070205080204" pitchFamily="49" charset="-128"/>
                <a:ea typeface="ＭＳ ゴシック" panose="020B0609070205080204" pitchFamily="49" charset="-128"/>
              </a:rPr>
              <a:t>請</a:t>
            </a:r>
            <a:r>
              <a:rPr kumimoji="1" lang="en-US" altLang="ja-JP" sz="1050" b="1" dirty="0" smtClean="0">
                <a:latin typeface="ＭＳ ゴシック" panose="020B0609070205080204" pitchFamily="49" charset="-128"/>
                <a:ea typeface="ＭＳ ゴシック" panose="020B0609070205080204" pitchFamily="49" charset="-128"/>
              </a:rPr>
              <a:t>)</a:t>
            </a:r>
            <a:endParaRPr kumimoji="1" lang="ja-JP" altLang="en-US" sz="1050" b="1" dirty="0">
              <a:latin typeface="ＭＳ ゴシック" panose="020B0609070205080204" pitchFamily="49" charset="-128"/>
              <a:ea typeface="ＭＳ ゴシック" panose="020B0609070205080204" pitchFamily="49" charset="-128"/>
            </a:endParaRPr>
          </a:p>
        </p:txBody>
      </p:sp>
      <p:sp>
        <p:nvSpPr>
          <p:cNvPr id="47" name="テキスト ボックス 46"/>
          <p:cNvSpPr txBox="1"/>
          <p:nvPr/>
        </p:nvSpPr>
        <p:spPr>
          <a:xfrm>
            <a:off x="1775268" y="3632410"/>
            <a:ext cx="1358915" cy="253916"/>
          </a:xfrm>
          <a:prstGeom prst="rect">
            <a:avLst/>
          </a:prstGeom>
          <a:noFill/>
        </p:spPr>
        <p:txBody>
          <a:bodyPr wrap="square" rtlCol="0">
            <a:spAutoFit/>
          </a:bodyPr>
          <a:lstStyle/>
          <a:p>
            <a:r>
              <a:rPr kumimoji="1" lang="ja-JP" altLang="en-US" sz="1050" b="1" dirty="0">
                <a:latin typeface="ＭＳ ゴシック" panose="020B0609070205080204" pitchFamily="49" charset="-128"/>
                <a:ea typeface="ＭＳ ゴシック" panose="020B0609070205080204" pitchFamily="49" charset="-128"/>
              </a:rPr>
              <a:t>協力</a:t>
            </a:r>
            <a:r>
              <a:rPr kumimoji="1" lang="ja-JP" altLang="en-US" sz="1050" b="1" dirty="0" smtClean="0">
                <a:latin typeface="ＭＳ ゴシック" panose="020B0609070205080204" pitchFamily="49" charset="-128"/>
                <a:ea typeface="ＭＳ ゴシック" panose="020B0609070205080204" pitchFamily="49" charset="-128"/>
              </a:rPr>
              <a:t>事業者</a:t>
            </a:r>
            <a:r>
              <a:rPr kumimoji="1" lang="en-US" altLang="ja-JP" sz="1050" b="1" dirty="0" smtClean="0">
                <a:latin typeface="ＭＳ ゴシック" panose="020B0609070205080204" pitchFamily="49" charset="-128"/>
                <a:ea typeface="ＭＳ ゴシック" panose="020B0609070205080204" pitchFamily="49" charset="-128"/>
              </a:rPr>
              <a:t>(</a:t>
            </a:r>
            <a:r>
              <a:rPr kumimoji="1" lang="ja-JP" altLang="en-US" sz="1050" b="1" dirty="0">
                <a:latin typeface="ＭＳ ゴシック" panose="020B0609070205080204" pitchFamily="49" charset="-128"/>
                <a:ea typeface="ＭＳ ゴシック" panose="020B0609070205080204" pitchFamily="49" charset="-128"/>
              </a:rPr>
              <a:t>下</a:t>
            </a:r>
            <a:r>
              <a:rPr kumimoji="1" lang="ja-JP" altLang="en-US" sz="1050" b="1" dirty="0" smtClean="0">
                <a:latin typeface="ＭＳ ゴシック" panose="020B0609070205080204" pitchFamily="49" charset="-128"/>
                <a:ea typeface="ＭＳ ゴシック" panose="020B0609070205080204" pitchFamily="49" charset="-128"/>
              </a:rPr>
              <a:t>請</a:t>
            </a:r>
            <a:r>
              <a:rPr kumimoji="1" lang="en-US" altLang="ja-JP" sz="1050" b="1" dirty="0" smtClean="0">
                <a:latin typeface="ＭＳ ゴシック" panose="020B0609070205080204" pitchFamily="49" charset="-128"/>
                <a:ea typeface="ＭＳ ゴシック" panose="020B0609070205080204" pitchFamily="49" charset="-128"/>
              </a:rPr>
              <a:t>)</a:t>
            </a:r>
            <a:endParaRPr kumimoji="1" lang="ja-JP" altLang="en-US" sz="1050" b="1" dirty="0">
              <a:latin typeface="ＭＳ ゴシック" panose="020B0609070205080204" pitchFamily="49" charset="-128"/>
              <a:ea typeface="ＭＳ ゴシック" panose="020B0609070205080204" pitchFamily="49" charset="-128"/>
            </a:endParaRPr>
          </a:p>
        </p:txBody>
      </p:sp>
      <p:sp>
        <p:nvSpPr>
          <p:cNvPr id="28" name="テキスト ボックス 27"/>
          <p:cNvSpPr txBox="1"/>
          <p:nvPr/>
        </p:nvSpPr>
        <p:spPr>
          <a:xfrm>
            <a:off x="545113" y="5270109"/>
            <a:ext cx="8282163" cy="811367"/>
          </a:xfrm>
          <a:prstGeom prst="rect">
            <a:avLst/>
          </a:prstGeom>
          <a:noFill/>
          <a:ln w="15875">
            <a:solidFill>
              <a:srgbClr val="FF0000"/>
            </a:solidFill>
          </a:ln>
        </p:spPr>
        <p:txBody>
          <a:bodyPr wrap="square" tIns="36000" bIns="36000" rtlCol="0">
            <a:spAutoFit/>
          </a:bodyPr>
          <a:lstStyle/>
          <a:p>
            <a:r>
              <a:rPr kumimoji="1" lang="en-US" altLang="ja-JP" sz="1200" dirty="0" smtClean="0">
                <a:solidFill>
                  <a:srgbClr val="FF0000"/>
                </a:solidFill>
                <a:latin typeface="ＭＳ ゴシック" panose="020B0609070205080204" pitchFamily="49" charset="-128"/>
                <a:ea typeface="ＭＳ ゴシック" panose="020B0609070205080204" pitchFamily="49" charset="-128"/>
              </a:rPr>
              <a:t>※</a:t>
            </a:r>
            <a:r>
              <a:rPr kumimoji="1" lang="ja-JP" altLang="en-US" sz="1200" dirty="0" smtClean="0">
                <a:solidFill>
                  <a:srgbClr val="FF0000"/>
                </a:solidFill>
                <a:latin typeface="ＭＳ ゴシック" panose="020B0609070205080204" pitchFamily="49" charset="-128"/>
                <a:ea typeface="ＭＳ ゴシック" panose="020B0609070205080204" pitchFamily="49" charset="-128"/>
              </a:rPr>
              <a:t>改修工事の場合、引き続き必須要件となる「耐火・準耐火建築物」「省エネ基準」「公共的通路等の整備」については、従前の建築物が満たしているか、改修工事において満たす必要があります。</a:t>
            </a:r>
            <a:endParaRPr kumimoji="1" lang="en-US" altLang="ja-JP" sz="1200" dirty="0" smtClean="0">
              <a:solidFill>
                <a:srgbClr val="FF0000"/>
              </a:solidFill>
              <a:latin typeface="ＭＳ ゴシック" panose="020B0609070205080204" pitchFamily="49" charset="-128"/>
              <a:ea typeface="ＭＳ ゴシック" panose="020B0609070205080204" pitchFamily="49" charset="-128"/>
            </a:endParaRPr>
          </a:p>
          <a:p>
            <a:r>
              <a:rPr kumimoji="1" lang="ja-JP" altLang="en-US" sz="1200" dirty="0" smtClean="0">
                <a:solidFill>
                  <a:srgbClr val="FF0000"/>
                </a:solidFill>
                <a:latin typeface="ＭＳ ゴシック" panose="020B0609070205080204" pitchFamily="49" charset="-128"/>
                <a:ea typeface="ＭＳ ゴシック" panose="020B0609070205080204" pitchFamily="49" charset="-128"/>
              </a:rPr>
              <a:t>ただし、改修工事等で「省エネ基準」を満たす必要が無い場合もありますので、特異な事例については実施支援室までご相談ください。</a:t>
            </a:r>
            <a:endParaRPr kumimoji="1" lang="en-US" altLang="ja-JP" sz="1200" dirty="0" smtClean="0">
              <a:solidFill>
                <a:srgbClr val="FF0000"/>
              </a:solidFill>
              <a:latin typeface="ＭＳ ゴシック" panose="020B0609070205080204" pitchFamily="49" charset="-128"/>
              <a:ea typeface="ＭＳ ゴシック" panose="020B0609070205080204" pitchFamily="49" charset="-128"/>
            </a:endParaRPr>
          </a:p>
        </p:txBody>
      </p:sp>
      <p:sp>
        <p:nvSpPr>
          <p:cNvPr id="30" name="テキスト ボックス 29"/>
          <p:cNvSpPr txBox="1"/>
          <p:nvPr/>
        </p:nvSpPr>
        <p:spPr>
          <a:xfrm>
            <a:off x="545113" y="6168131"/>
            <a:ext cx="8282163" cy="442035"/>
          </a:xfrm>
          <a:prstGeom prst="rect">
            <a:avLst/>
          </a:prstGeom>
          <a:noFill/>
          <a:ln w="15875">
            <a:solidFill>
              <a:srgbClr val="FF0000"/>
            </a:solidFill>
          </a:ln>
        </p:spPr>
        <p:txBody>
          <a:bodyPr wrap="square" tIns="36000" bIns="36000" rtlCol="0">
            <a:spAutoFit/>
          </a:bodyPr>
          <a:lstStyle/>
          <a:p>
            <a:r>
              <a:rPr kumimoji="1" lang="en-US" altLang="ja-JP" sz="1200" dirty="0">
                <a:solidFill>
                  <a:srgbClr val="FF0000"/>
                </a:solidFill>
                <a:latin typeface="ＭＳ ゴシック" panose="020B0609070205080204" pitchFamily="49" charset="-128"/>
                <a:ea typeface="ＭＳ ゴシック" panose="020B0609070205080204" pitchFamily="49" charset="-128"/>
              </a:rPr>
              <a:t>※</a:t>
            </a:r>
            <a:r>
              <a:rPr kumimoji="1" lang="ja-JP" altLang="en-US" sz="1200" dirty="0" smtClean="0">
                <a:solidFill>
                  <a:srgbClr val="FF0000"/>
                </a:solidFill>
                <a:latin typeface="ＭＳ ゴシック" panose="020B0609070205080204" pitchFamily="49" charset="-128"/>
                <a:ea typeface="ＭＳ ゴシック" panose="020B0609070205080204" pitchFamily="49" charset="-128"/>
              </a:rPr>
              <a:t>改修工事場合、</a:t>
            </a:r>
            <a:r>
              <a:rPr kumimoji="1" lang="en-US" altLang="ja-JP" sz="1200" dirty="0" smtClean="0">
                <a:solidFill>
                  <a:srgbClr val="FF0000"/>
                </a:solidFill>
                <a:latin typeface="ＭＳ ゴシック" panose="020B0609070205080204" pitchFamily="49" charset="-128"/>
                <a:ea typeface="ＭＳ ゴシック" panose="020B0609070205080204" pitchFamily="49" charset="-128"/>
              </a:rPr>
              <a:t>BIM</a:t>
            </a:r>
            <a:r>
              <a:rPr kumimoji="1" lang="ja-JP" altLang="en-US" sz="1200" dirty="0" smtClean="0">
                <a:solidFill>
                  <a:srgbClr val="FF0000"/>
                </a:solidFill>
                <a:latin typeface="ＭＳ ゴシック" panose="020B0609070205080204" pitchFamily="49" charset="-128"/>
                <a:ea typeface="ＭＳ ゴシック" panose="020B0609070205080204" pitchFamily="49" charset="-128"/>
              </a:rPr>
              <a:t>モデル成果については、受注した業務において必要な範囲のモデルを提出していただきます</a:t>
            </a:r>
            <a:r>
              <a:rPr kumimoji="1" lang="ja-JP" altLang="en-US" sz="1200" dirty="0">
                <a:solidFill>
                  <a:srgbClr val="FF0000"/>
                </a:solidFill>
                <a:latin typeface="ＭＳ ゴシック" panose="020B0609070205080204" pitchFamily="49" charset="-128"/>
                <a:ea typeface="ＭＳ ゴシック" panose="020B0609070205080204" pitchFamily="49" charset="-128"/>
              </a:rPr>
              <a:t>。</a:t>
            </a:r>
            <a:r>
              <a:rPr kumimoji="1" lang="ja-JP" altLang="en-US" sz="1200" dirty="0" smtClean="0">
                <a:solidFill>
                  <a:srgbClr val="FF0000"/>
                </a:solidFill>
                <a:latin typeface="ＭＳ ゴシック" panose="020B0609070205080204" pitchFamily="49" charset="-128"/>
                <a:ea typeface="ＭＳ ゴシック" panose="020B0609070205080204" pitchFamily="49" charset="-128"/>
              </a:rPr>
              <a:t>また、設備</a:t>
            </a:r>
            <a:r>
              <a:rPr kumimoji="1" lang="ja-JP" altLang="en-US" sz="1200" dirty="0">
                <a:solidFill>
                  <a:srgbClr val="FF0000"/>
                </a:solidFill>
                <a:latin typeface="ＭＳ ゴシック" panose="020B0609070205080204" pitchFamily="49" charset="-128"/>
                <a:ea typeface="ＭＳ ゴシック" panose="020B0609070205080204" pitchFamily="49" charset="-128"/>
              </a:rPr>
              <a:t>改修工事の場合は、受注した業務において必要な範囲の意匠モデルも提出していただきます</a:t>
            </a:r>
            <a:r>
              <a:rPr kumimoji="1" lang="ja-JP" altLang="en-US" sz="1200" dirty="0" smtClean="0">
                <a:solidFill>
                  <a:srgbClr val="FF0000"/>
                </a:solidFill>
                <a:latin typeface="ＭＳ ゴシック" panose="020B0609070205080204" pitchFamily="49" charset="-128"/>
                <a:ea typeface="ＭＳ ゴシック" panose="020B0609070205080204" pitchFamily="49" charset="-128"/>
              </a:rPr>
              <a:t>。</a:t>
            </a:r>
            <a:endParaRPr kumimoji="1" lang="en-US" altLang="ja-JP" sz="1200" dirty="0">
              <a:solidFill>
                <a:srgbClr val="FF0000"/>
              </a:solidFill>
              <a:latin typeface="ＭＳ ゴシック" panose="020B0609070205080204" pitchFamily="49" charset="-128"/>
              <a:ea typeface="ＭＳ ゴシック" panose="020B0609070205080204" pitchFamily="49" charset="-128"/>
            </a:endParaRPr>
          </a:p>
        </p:txBody>
      </p:sp>
      <p:sp>
        <p:nvSpPr>
          <p:cNvPr id="24" name="タイトル 1"/>
          <p:cNvSpPr txBox="1">
            <a:spLocks/>
          </p:cNvSpPr>
          <p:nvPr/>
        </p:nvSpPr>
        <p:spPr>
          <a:xfrm>
            <a:off x="8150347" y="0"/>
            <a:ext cx="993653" cy="393138"/>
          </a:xfrm>
          <a:prstGeom prst="rect">
            <a:avLst/>
          </a:prstGeom>
          <a:noFill/>
          <a:ln w="25400">
            <a:noFill/>
          </a:ln>
        </p:spPr>
        <p:txBody>
          <a:bodyPr vert="horz" lIns="91440" tIns="45720" rIns="91440" bIns="45720" rtlCol="0" anchor="ctr">
            <a:no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pPr algn="ctr">
              <a:lnSpc>
                <a:spcPts val="4000"/>
              </a:lnSpc>
            </a:pPr>
            <a:r>
              <a:rPr lang="en-US" altLang="ja-JP" sz="1400" b="1" dirty="0" smtClean="0">
                <a:latin typeface="ＭＳ ゴシック" panose="020B0609070205080204" pitchFamily="49" charset="-128"/>
                <a:ea typeface="ＭＳ ゴシック" panose="020B0609070205080204" pitchFamily="49" charset="-128"/>
              </a:rPr>
              <a:t>4/16</a:t>
            </a:r>
            <a:endParaRPr lang="ja-JP" altLang="en-US" sz="1400" b="1" dirty="0">
              <a:latin typeface="ＭＳ ゴシック" panose="020B0609070205080204" pitchFamily="49" charset="-128"/>
              <a:ea typeface="ＭＳ ゴシック" panose="020B0609070205080204" pitchFamily="49" charset="-128"/>
            </a:endParaRPr>
          </a:p>
        </p:txBody>
      </p:sp>
    </p:spTree>
    <p:extLst>
      <p:ext uri="{BB962C8B-B14F-4D97-AF65-F5344CB8AC3E}">
        <p14:creationId xmlns:p14="http://schemas.microsoft.com/office/powerpoint/2010/main" val="187878510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a:t>交付申請モデル</a:t>
            </a:r>
            <a:r>
              <a:rPr lang="en-US" altLang="ja-JP" dirty="0" smtClean="0"/>
              <a:t>(</a:t>
            </a:r>
            <a:r>
              <a:rPr lang="ja-JP" altLang="en-US" dirty="0" smtClean="0"/>
              <a:t>要件緩和・制度拡充③④）</a:t>
            </a:r>
            <a:endParaRPr kumimoji="1" lang="ja-JP" altLang="en-US" dirty="0"/>
          </a:p>
        </p:txBody>
      </p:sp>
      <p:graphicFrame>
        <p:nvGraphicFramePr>
          <p:cNvPr id="4" name="コンテンツ プレースホルダー 3"/>
          <p:cNvGraphicFramePr>
            <a:graphicFrameLocks noGrp="1"/>
          </p:cNvGraphicFramePr>
          <p:nvPr>
            <p:ph idx="1"/>
            <p:extLst>
              <p:ext uri="{D42A27DB-BD31-4B8C-83A1-F6EECF244321}">
                <p14:modId xmlns:p14="http://schemas.microsoft.com/office/powerpoint/2010/main" val="1894392376"/>
              </p:ext>
            </p:extLst>
          </p:nvPr>
        </p:nvGraphicFramePr>
        <p:xfrm>
          <a:off x="250825" y="652964"/>
          <a:ext cx="8642350" cy="368300"/>
        </p:xfrm>
        <a:graphic>
          <a:graphicData uri="http://schemas.openxmlformats.org/drawingml/2006/table">
            <a:tbl>
              <a:tblPr firstRow="1" bandRow="1">
                <a:tableStyleId>{5C22544A-7EE6-4342-B048-85BDC9FD1C3A}</a:tableStyleId>
              </a:tblPr>
              <a:tblGrid>
                <a:gridCol w="1896027">
                  <a:extLst>
                    <a:ext uri="{9D8B030D-6E8A-4147-A177-3AD203B41FA5}">
                      <a16:colId xmlns:a16="http://schemas.microsoft.com/office/drawing/2014/main" val="2195193162"/>
                    </a:ext>
                  </a:extLst>
                </a:gridCol>
                <a:gridCol w="6746323">
                  <a:extLst>
                    <a:ext uri="{9D8B030D-6E8A-4147-A177-3AD203B41FA5}">
                      <a16:colId xmlns:a16="http://schemas.microsoft.com/office/drawing/2014/main" val="3292102019"/>
                    </a:ext>
                  </a:extLst>
                </a:gridCol>
              </a:tblGrid>
              <a:tr h="368300">
                <a:tc>
                  <a:txBody>
                    <a:bodyPr/>
                    <a:lstStyle/>
                    <a:p>
                      <a:pPr algn="l"/>
                      <a:r>
                        <a:rPr kumimoji="1" lang="ja-JP" altLang="en-US" sz="1600" dirty="0" smtClean="0">
                          <a:solidFill>
                            <a:schemeClr val="tx1"/>
                          </a:solidFill>
                          <a:latin typeface="ＭＳ ゴシック" panose="020B0609070205080204" pitchFamily="49" charset="-128"/>
                          <a:ea typeface="ＭＳ ゴシック" panose="020B0609070205080204" pitchFamily="49" charset="-128"/>
                        </a:rPr>
                        <a:t>事業概要</a:t>
                      </a:r>
                      <a:endParaRPr kumimoji="1" lang="ja-JP" altLang="en-US" sz="1600" dirty="0">
                        <a:solidFill>
                          <a:schemeClr val="tx1"/>
                        </a:solidFill>
                        <a:latin typeface="ＭＳ ゴシック" panose="020B0609070205080204" pitchFamily="49" charset="-128"/>
                        <a:ea typeface="ＭＳ ゴシック" panose="020B0609070205080204" pitchFamily="49"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algn="l"/>
                      <a:r>
                        <a:rPr kumimoji="1" lang="ja-JP" altLang="en-US" sz="1600" dirty="0" smtClean="0">
                          <a:solidFill>
                            <a:schemeClr val="tx1"/>
                          </a:solidFill>
                          <a:latin typeface="ＭＳ ゴシック" panose="020B0609070205080204" pitchFamily="49" charset="-128"/>
                          <a:ea typeface="ＭＳ ゴシック" panose="020B0609070205080204" pitchFamily="49" charset="-128"/>
                        </a:rPr>
                        <a:t>新築、地区面積</a:t>
                      </a:r>
                      <a:r>
                        <a:rPr kumimoji="1" lang="en-US" altLang="ja-JP" sz="1600" dirty="0" smtClean="0">
                          <a:solidFill>
                            <a:schemeClr val="tx1"/>
                          </a:solidFill>
                          <a:latin typeface="ＭＳ ゴシック" panose="020B0609070205080204" pitchFamily="49" charset="-128"/>
                          <a:ea typeface="ＭＳ ゴシック" panose="020B0609070205080204" pitchFamily="49" charset="-128"/>
                        </a:rPr>
                        <a:t>1,300</a:t>
                      </a:r>
                      <a:r>
                        <a:rPr kumimoji="1" lang="ja-JP" altLang="en-US" sz="1600" dirty="0" smtClean="0">
                          <a:solidFill>
                            <a:schemeClr val="tx1"/>
                          </a:solidFill>
                          <a:latin typeface="ＭＳ ゴシック" panose="020B0609070205080204" pitchFamily="49" charset="-128"/>
                          <a:ea typeface="ＭＳ ゴシック" panose="020B0609070205080204" pitchFamily="49" charset="-128"/>
                        </a:rPr>
                        <a:t>㎡、延床面積</a:t>
                      </a:r>
                      <a:r>
                        <a:rPr kumimoji="1" lang="en-US" altLang="ja-JP" sz="1600" dirty="0" smtClean="0">
                          <a:solidFill>
                            <a:schemeClr val="tx1"/>
                          </a:solidFill>
                          <a:latin typeface="ＭＳ ゴシック" panose="020B0609070205080204" pitchFamily="49" charset="-128"/>
                          <a:ea typeface="ＭＳ ゴシック" panose="020B0609070205080204" pitchFamily="49" charset="-128"/>
                        </a:rPr>
                        <a:t>1,500</a:t>
                      </a:r>
                      <a:r>
                        <a:rPr kumimoji="1" lang="ja-JP" altLang="en-US" sz="1600" dirty="0" smtClean="0">
                          <a:solidFill>
                            <a:schemeClr val="tx1"/>
                          </a:solidFill>
                          <a:latin typeface="ＭＳ ゴシック" panose="020B0609070205080204" pitchFamily="49" charset="-128"/>
                          <a:ea typeface="ＭＳ ゴシック" panose="020B0609070205080204" pitchFamily="49" charset="-128"/>
                        </a:rPr>
                        <a:t>㎡、</a:t>
                      </a:r>
                      <a:r>
                        <a:rPr kumimoji="1" lang="en-US" altLang="ja-JP" sz="1600" dirty="0" smtClean="0">
                          <a:solidFill>
                            <a:schemeClr val="tx1"/>
                          </a:solidFill>
                          <a:latin typeface="ＭＳ ゴシック" panose="020B0609070205080204" pitchFamily="49" charset="-128"/>
                          <a:ea typeface="ＭＳ ゴシック" panose="020B0609070205080204" pitchFamily="49" charset="-128"/>
                        </a:rPr>
                        <a:t>4</a:t>
                      </a:r>
                      <a:r>
                        <a:rPr kumimoji="1" lang="ja-JP" altLang="en-US" sz="1600" dirty="0" smtClean="0">
                          <a:solidFill>
                            <a:schemeClr val="tx1"/>
                          </a:solidFill>
                          <a:latin typeface="ＭＳ ゴシック" panose="020B0609070205080204" pitchFamily="49" charset="-128"/>
                          <a:ea typeface="ＭＳ ゴシック" panose="020B0609070205080204" pitchFamily="49" charset="-128"/>
                        </a:rPr>
                        <a:t>階</a:t>
                      </a:r>
                      <a:r>
                        <a:rPr kumimoji="1" lang="en-US" altLang="ja-JP" sz="1600" dirty="0" smtClean="0">
                          <a:solidFill>
                            <a:schemeClr val="tx1"/>
                          </a:solidFill>
                          <a:latin typeface="ＭＳ ゴシック" panose="020B0609070205080204" pitchFamily="49" charset="-128"/>
                          <a:ea typeface="ＭＳ ゴシック" panose="020B0609070205080204" pitchFamily="49" charset="-128"/>
                        </a:rPr>
                        <a:t>(</a:t>
                      </a:r>
                      <a:r>
                        <a:rPr kumimoji="1" lang="ja-JP" altLang="en-US" sz="1600" dirty="0" smtClean="0">
                          <a:solidFill>
                            <a:schemeClr val="tx1"/>
                          </a:solidFill>
                          <a:latin typeface="ＭＳ ゴシック" panose="020B0609070205080204" pitchFamily="49" charset="-128"/>
                          <a:ea typeface="ＭＳ ゴシック" panose="020B0609070205080204" pitchFamily="49" charset="-128"/>
                        </a:rPr>
                        <a:t>大規模プロジェクト</a:t>
                      </a:r>
                      <a:r>
                        <a:rPr kumimoji="1" lang="en-US" altLang="ja-JP" sz="1600" dirty="0" smtClean="0">
                          <a:solidFill>
                            <a:schemeClr val="tx1"/>
                          </a:solidFill>
                          <a:latin typeface="ＭＳ ゴシック" panose="020B0609070205080204" pitchFamily="49" charset="-128"/>
                          <a:ea typeface="ＭＳ ゴシック" panose="020B0609070205080204" pitchFamily="49" charset="-128"/>
                        </a:rPr>
                        <a:t>)</a:t>
                      </a:r>
                      <a:endParaRPr kumimoji="1" lang="ja-JP" altLang="en-US" sz="1600" dirty="0">
                        <a:solidFill>
                          <a:schemeClr val="tx1"/>
                        </a:solidFill>
                        <a:latin typeface="ＭＳ ゴシック" panose="020B0609070205080204" pitchFamily="49" charset="-128"/>
                        <a:ea typeface="ＭＳ ゴシック" panose="020B0609070205080204" pitchFamily="49"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565814378"/>
                  </a:ext>
                </a:extLst>
              </a:tr>
            </a:tbl>
          </a:graphicData>
        </a:graphic>
      </p:graphicFrame>
      <p:graphicFrame>
        <p:nvGraphicFramePr>
          <p:cNvPr id="6" name="コンテンツ プレースホルダー 3"/>
          <p:cNvGraphicFramePr>
            <a:graphicFrameLocks/>
          </p:cNvGraphicFramePr>
          <p:nvPr>
            <p:extLst>
              <p:ext uri="{D42A27DB-BD31-4B8C-83A1-F6EECF244321}">
                <p14:modId xmlns:p14="http://schemas.microsoft.com/office/powerpoint/2010/main" val="3956087672"/>
              </p:ext>
            </p:extLst>
          </p:nvPr>
        </p:nvGraphicFramePr>
        <p:xfrm>
          <a:off x="250825" y="1094924"/>
          <a:ext cx="8642350" cy="366644"/>
        </p:xfrm>
        <a:graphic>
          <a:graphicData uri="http://schemas.openxmlformats.org/drawingml/2006/table">
            <a:tbl>
              <a:tblPr firstRow="1" bandRow="1">
                <a:tableStyleId>{5C22544A-7EE6-4342-B048-85BDC9FD1C3A}</a:tableStyleId>
              </a:tblPr>
              <a:tblGrid>
                <a:gridCol w="1896027">
                  <a:extLst>
                    <a:ext uri="{9D8B030D-6E8A-4147-A177-3AD203B41FA5}">
                      <a16:colId xmlns:a16="http://schemas.microsoft.com/office/drawing/2014/main" val="2195193162"/>
                    </a:ext>
                  </a:extLst>
                </a:gridCol>
                <a:gridCol w="6746323">
                  <a:extLst>
                    <a:ext uri="{9D8B030D-6E8A-4147-A177-3AD203B41FA5}">
                      <a16:colId xmlns:a16="http://schemas.microsoft.com/office/drawing/2014/main" val="3292102019"/>
                    </a:ext>
                  </a:extLst>
                </a:gridCol>
              </a:tblGrid>
              <a:tr h="366644">
                <a:tc>
                  <a:txBody>
                    <a:bodyPr/>
                    <a:lstStyle/>
                    <a:p>
                      <a:pPr algn="l"/>
                      <a:r>
                        <a:rPr kumimoji="1" lang="zh-TW" altLang="en-US" sz="1600" dirty="0" smtClean="0">
                          <a:solidFill>
                            <a:schemeClr val="tx1"/>
                          </a:solidFill>
                          <a:latin typeface="ＭＳ ゴシック" panose="020B0609070205080204" pitchFamily="49" charset="-128"/>
                          <a:ea typeface="ＭＳ ゴシック" panose="020B0609070205080204" pitchFamily="49" charset="-128"/>
                        </a:rPr>
                        <a:t>補助事業者概要</a:t>
                      </a:r>
                      <a:endParaRPr kumimoji="1" lang="ja-JP" altLang="en-US" sz="1600" dirty="0">
                        <a:solidFill>
                          <a:schemeClr val="tx1"/>
                        </a:solidFill>
                        <a:latin typeface="ＭＳ ゴシック" panose="020B0609070205080204" pitchFamily="49" charset="-128"/>
                        <a:ea typeface="ＭＳ ゴシック" panose="020B0609070205080204" pitchFamily="49"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algn="l"/>
                      <a:r>
                        <a:rPr kumimoji="1" lang="ja-JP" altLang="en-US" sz="1600" dirty="0" smtClean="0">
                          <a:solidFill>
                            <a:schemeClr val="tx1"/>
                          </a:solidFill>
                          <a:latin typeface="ＭＳ ゴシック" panose="020B0609070205080204" pitchFamily="49" charset="-128"/>
                          <a:ea typeface="ＭＳ ゴシック" panose="020B0609070205080204" pitchFamily="49" charset="-128"/>
                        </a:rPr>
                        <a:t>元請が代表事業者、下請が協力事業者となるケース</a:t>
                      </a:r>
                      <a:endParaRPr kumimoji="1" lang="ja-JP" altLang="en-US" sz="1600" dirty="0">
                        <a:solidFill>
                          <a:schemeClr val="tx1"/>
                        </a:solidFill>
                        <a:latin typeface="ＭＳ ゴシック" panose="020B0609070205080204" pitchFamily="49" charset="-128"/>
                        <a:ea typeface="ＭＳ ゴシック" panose="020B0609070205080204" pitchFamily="49"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565814378"/>
                  </a:ext>
                </a:extLst>
              </a:tr>
            </a:tbl>
          </a:graphicData>
        </a:graphic>
      </p:graphicFrame>
      <p:graphicFrame>
        <p:nvGraphicFramePr>
          <p:cNvPr id="10" name="表 9"/>
          <p:cNvGraphicFramePr>
            <a:graphicFrameLocks noGrp="1"/>
          </p:cNvGraphicFramePr>
          <p:nvPr>
            <p:extLst>
              <p:ext uri="{D42A27DB-BD31-4B8C-83A1-F6EECF244321}">
                <p14:modId xmlns:p14="http://schemas.microsoft.com/office/powerpoint/2010/main" val="2077022332"/>
              </p:ext>
            </p:extLst>
          </p:nvPr>
        </p:nvGraphicFramePr>
        <p:xfrm>
          <a:off x="3322622" y="1806856"/>
          <a:ext cx="1911365" cy="1371600"/>
        </p:xfrm>
        <a:graphic>
          <a:graphicData uri="http://schemas.openxmlformats.org/drawingml/2006/table">
            <a:tbl>
              <a:tblPr firstRow="1" bandRow="1">
                <a:tableStyleId>{5C22544A-7EE6-4342-B048-85BDC9FD1C3A}</a:tableStyleId>
              </a:tblPr>
              <a:tblGrid>
                <a:gridCol w="653847">
                  <a:extLst>
                    <a:ext uri="{9D8B030D-6E8A-4147-A177-3AD203B41FA5}">
                      <a16:colId xmlns:a16="http://schemas.microsoft.com/office/drawing/2014/main" val="1988193540"/>
                    </a:ext>
                  </a:extLst>
                </a:gridCol>
                <a:gridCol w="1257518">
                  <a:extLst>
                    <a:ext uri="{9D8B030D-6E8A-4147-A177-3AD203B41FA5}">
                      <a16:colId xmlns:a16="http://schemas.microsoft.com/office/drawing/2014/main" val="3841258783"/>
                    </a:ext>
                  </a:extLst>
                </a:gridCol>
              </a:tblGrid>
              <a:tr h="214517">
                <a:tc>
                  <a:txBody>
                    <a:bodyPr/>
                    <a:lstStyle/>
                    <a:p>
                      <a:pPr algn="ctr"/>
                      <a:r>
                        <a:rPr kumimoji="1" lang="ja-JP" altLang="en-US" sz="900" b="0" dirty="0" smtClean="0">
                          <a:solidFill>
                            <a:schemeClr val="tx1"/>
                          </a:solidFill>
                          <a:latin typeface="ＭＳ ゴシック" panose="020B0609070205080204" pitchFamily="49" charset="-128"/>
                          <a:ea typeface="ＭＳ ゴシック" panose="020B0609070205080204" pitchFamily="49" charset="-128"/>
                        </a:rPr>
                        <a:t>会社名</a:t>
                      </a:r>
                      <a:endParaRPr kumimoji="1" lang="ja-JP" altLang="en-US" sz="900" b="0" dirty="0">
                        <a:solidFill>
                          <a:schemeClr val="tx1"/>
                        </a:solidFill>
                        <a:latin typeface="ＭＳ ゴシック" panose="020B0609070205080204" pitchFamily="49" charset="-128"/>
                        <a:ea typeface="ＭＳ ゴシック" panose="020B0609070205080204" pitchFamily="49" charset="-128"/>
                      </a:endParaRPr>
                    </a:p>
                  </a:txBody>
                  <a:tcPr anchor="ctr">
                    <a:lnL w="1270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FFC000"/>
                    </a:solidFill>
                  </a:tcPr>
                </a:tc>
                <a:tc>
                  <a:txBody>
                    <a:bodyPr/>
                    <a:lstStyle/>
                    <a:p>
                      <a:pPr algn="l"/>
                      <a:r>
                        <a:rPr kumimoji="1" lang="ja-JP" altLang="en-US" sz="900" b="0" dirty="0" smtClean="0">
                          <a:solidFill>
                            <a:schemeClr val="tx1"/>
                          </a:solidFill>
                          <a:latin typeface="ＭＳ ゴシック" panose="020B0609070205080204" pitchFamily="49" charset="-128"/>
                          <a:ea typeface="ＭＳ ゴシック" panose="020B0609070205080204" pitchFamily="49" charset="-128"/>
                        </a:rPr>
                        <a:t>株式会社Ａ</a:t>
                      </a:r>
                      <a:endParaRPr kumimoji="1" lang="ja-JP" altLang="en-US" sz="900" b="0" dirty="0">
                        <a:solidFill>
                          <a:schemeClr val="tx1"/>
                        </a:solidFill>
                        <a:latin typeface="ＭＳ ゴシック" panose="020B0609070205080204" pitchFamily="49" charset="-128"/>
                        <a:ea typeface="ＭＳ ゴシック" panose="020B0609070205080204" pitchFamily="49" charset="-128"/>
                      </a:endParaRPr>
                    </a:p>
                  </a:txBody>
                  <a:tcPr anchor="ctr">
                    <a:lnL w="635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FFC000"/>
                    </a:solidFill>
                  </a:tcPr>
                </a:tc>
                <a:extLst>
                  <a:ext uri="{0D108BD9-81ED-4DB2-BD59-A6C34878D82A}">
                    <a16:rowId xmlns:a16="http://schemas.microsoft.com/office/drawing/2014/main" val="3138122409"/>
                  </a:ext>
                </a:extLst>
              </a:tr>
              <a:tr h="212254">
                <a:tc>
                  <a:txBody>
                    <a:bodyPr/>
                    <a:lstStyle/>
                    <a:p>
                      <a:pPr algn="ctr"/>
                      <a:r>
                        <a:rPr kumimoji="1" lang="ja-JP" altLang="en-US" sz="900" b="0" dirty="0" smtClean="0">
                          <a:solidFill>
                            <a:schemeClr val="tx1"/>
                          </a:solidFill>
                          <a:latin typeface="ＭＳ ゴシック" panose="020B0609070205080204" pitchFamily="49" charset="-128"/>
                          <a:ea typeface="ＭＳ ゴシック" panose="020B0609070205080204" pitchFamily="49" charset="-128"/>
                        </a:rPr>
                        <a:t>契約業務</a:t>
                      </a:r>
                      <a:endParaRPr kumimoji="1" lang="ja-JP" altLang="en-US" sz="900" b="0" dirty="0">
                        <a:solidFill>
                          <a:schemeClr val="tx1"/>
                        </a:solidFill>
                        <a:latin typeface="ＭＳ ゴシック" panose="020B0609070205080204" pitchFamily="49" charset="-128"/>
                        <a:ea typeface="ＭＳ ゴシック" panose="020B0609070205080204" pitchFamily="49" charset="-128"/>
                      </a:endParaRPr>
                    </a:p>
                  </a:txBody>
                  <a:tcPr anchor="ctr">
                    <a:lnL w="1270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FFC000"/>
                    </a:solidFill>
                  </a:tcPr>
                </a:tc>
                <a:tc>
                  <a:txBody>
                    <a:bodyPr/>
                    <a:lstStyle/>
                    <a:p>
                      <a:pPr algn="l"/>
                      <a:r>
                        <a:rPr kumimoji="1" lang="ja-JP" altLang="en-US" sz="900" b="0" dirty="0" smtClean="0">
                          <a:solidFill>
                            <a:schemeClr val="tx1"/>
                          </a:solidFill>
                          <a:latin typeface="ＭＳ ゴシック" panose="020B0609070205080204" pitchFamily="49" charset="-128"/>
                          <a:ea typeface="ＭＳ ゴシック" panose="020B0609070205080204" pitchFamily="49" charset="-128"/>
                        </a:rPr>
                        <a:t>意匠設計</a:t>
                      </a:r>
                      <a:endParaRPr kumimoji="1" lang="ja-JP" altLang="en-US" sz="900" b="0" dirty="0">
                        <a:solidFill>
                          <a:schemeClr val="tx1"/>
                        </a:solidFill>
                        <a:latin typeface="ＭＳ ゴシック" panose="020B0609070205080204" pitchFamily="49" charset="-128"/>
                        <a:ea typeface="ＭＳ ゴシック" panose="020B0609070205080204" pitchFamily="49" charset="-128"/>
                      </a:endParaRPr>
                    </a:p>
                  </a:txBody>
                  <a:tcPr anchor="ctr">
                    <a:lnL w="635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FFC000"/>
                    </a:solidFill>
                  </a:tcPr>
                </a:tc>
                <a:extLst>
                  <a:ext uri="{0D108BD9-81ED-4DB2-BD59-A6C34878D82A}">
                    <a16:rowId xmlns:a16="http://schemas.microsoft.com/office/drawing/2014/main" val="3324283713"/>
                  </a:ext>
                </a:extLst>
              </a:tr>
              <a:tr h="370840">
                <a:tc>
                  <a:txBody>
                    <a:bodyPr/>
                    <a:lstStyle/>
                    <a:p>
                      <a:pPr algn="ctr"/>
                      <a:r>
                        <a:rPr kumimoji="1" lang="ja-JP" altLang="en-US" sz="900" b="0" dirty="0" smtClean="0">
                          <a:solidFill>
                            <a:schemeClr val="tx1"/>
                          </a:solidFill>
                          <a:latin typeface="ＭＳ ゴシック" panose="020B0609070205080204" pitchFamily="49" charset="-128"/>
                          <a:ea typeface="ＭＳ ゴシック" panose="020B0609070205080204" pitchFamily="49" charset="-128"/>
                        </a:rPr>
                        <a:t>補助対象経費</a:t>
                      </a:r>
                      <a:endParaRPr kumimoji="1" lang="ja-JP" altLang="en-US" sz="900" b="0" dirty="0">
                        <a:solidFill>
                          <a:schemeClr val="tx1"/>
                        </a:solidFill>
                        <a:latin typeface="ＭＳ ゴシック" panose="020B0609070205080204" pitchFamily="49" charset="-128"/>
                        <a:ea typeface="ＭＳ ゴシック" panose="020B0609070205080204" pitchFamily="49" charset="-128"/>
                      </a:endParaRPr>
                    </a:p>
                  </a:txBody>
                  <a:tcPr anchor="ctr">
                    <a:lnL w="1270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algn="l"/>
                      <a:r>
                        <a:rPr kumimoji="1" lang="ja-JP" altLang="en-US" sz="900" b="0" dirty="0" smtClean="0">
                          <a:solidFill>
                            <a:schemeClr val="tx1"/>
                          </a:solidFill>
                          <a:latin typeface="ＭＳ ゴシック" panose="020B0609070205080204" pitchFamily="49" charset="-128"/>
                          <a:ea typeface="ＭＳ ゴシック" panose="020B0609070205080204" pitchFamily="49" charset="-128"/>
                        </a:rPr>
                        <a:t>ソフトウェア購入</a:t>
                      </a:r>
                      <a:endParaRPr kumimoji="1" lang="en-US" altLang="ja-JP" sz="900" b="0" dirty="0" smtClean="0">
                        <a:solidFill>
                          <a:schemeClr val="tx1"/>
                        </a:solidFill>
                        <a:latin typeface="ＭＳ ゴシック" panose="020B0609070205080204" pitchFamily="49" charset="-128"/>
                        <a:ea typeface="ＭＳ ゴシック" panose="020B0609070205080204" pitchFamily="49" charset="-128"/>
                      </a:endParaRPr>
                    </a:p>
                    <a:p>
                      <a:pPr algn="l"/>
                      <a:r>
                        <a:rPr kumimoji="1" lang="ja-JP" altLang="en-US" sz="900" b="0" dirty="0" smtClean="0">
                          <a:solidFill>
                            <a:schemeClr val="tx1"/>
                          </a:solidFill>
                          <a:latin typeface="ＭＳ ゴシック" panose="020B0609070205080204" pitchFamily="49" charset="-128"/>
                          <a:ea typeface="ＭＳ ゴシック" panose="020B0609070205080204" pitchFamily="49" charset="-128"/>
                        </a:rPr>
                        <a:t>関連機器</a:t>
                      </a:r>
                      <a:endParaRPr kumimoji="1" lang="en-US" altLang="ja-JP" sz="900" b="0" dirty="0" smtClean="0">
                        <a:solidFill>
                          <a:schemeClr val="tx1"/>
                        </a:solidFill>
                        <a:latin typeface="ＭＳ ゴシック" panose="020B0609070205080204" pitchFamily="49" charset="-128"/>
                        <a:ea typeface="ＭＳ ゴシック" panose="020B0609070205080204" pitchFamily="49" charset="-128"/>
                      </a:endParaRPr>
                    </a:p>
                    <a:p>
                      <a:pPr algn="l"/>
                      <a:r>
                        <a:rPr kumimoji="1" lang="en-US" altLang="ja-JP" sz="900" b="0" dirty="0" smtClean="0">
                          <a:solidFill>
                            <a:schemeClr val="tx1"/>
                          </a:solidFill>
                          <a:latin typeface="ＭＳ ゴシック" panose="020B0609070205080204" pitchFamily="49" charset="-128"/>
                          <a:ea typeface="ＭＳ ゴシック" panose="020B0609070205080204" pitchFamily="49" charset="-128"/>
                        </a:rPr>
                        <a:t>CDE</a:t>
                      </a:r>
                      <a:r>
                        <a:rPr kumimoji="1" lang="ja-JP" altLang="en-US" sz="900" b="0" dirty="0" smtClean="0">
                          <a:solidFill>
                            <a:schemeClr val="tx1"/>
                          </a:solidFill>
                          <a:latin typeface="ＭＳ ゴシック" panose="020B0609070205080204" pitchFamily="49" charset="-128"/>
                          <a:ea typeface="ＭＳ ゴシック" panose="020B0609070205080204" pitchFamily="49" charset="-128"/>
                        </a:rPr>
                        <a:t>環境</a:t>
                      </a:r>
                      <a:endParaRPr kumimoji="1" lang="en-US" altLang="ja-JP" sz="900" b="0" dirty="0" smtClean="0">
                        <a:solidFill>
                          <a:schemeClr val="tx1"/>
                        </a:solidFill>
                        <a:latin typeface="ＭＳ ゴシック" panose="020B0609070205080204" pitchFamily="49" charset="-128"/>
                        <a:ea typeface="ＭＳ ゴシック" panose="020B0609070205080204" pitchFamily="49" charset="-128"/>
                      </a:endParaRPr>
                    </a:p>
                    <a:p>
                      <a:pPr algn="l"/>
                      <a:r>
                        <a:rPr kumimoji="1" lang="en-US" altLang="ja-JP" sz="900" b="0" dirty="0" smtClean="0">
                          <a:solidFill>
                            <a:schemeClr val="tx1"/>
                          </a:solidFill>
                          <a:latin typeface="ＭＳ ゴシック" panose="020B0609070205080204" pitchFamily="49" charset="-128"/>
                          <a:ea typeface="ＭＳ ゴシック" panose="020B0609070205080204" pitchFamily="49" charset="-128"/>
                        </a:rPr>
                        <a:t>BIM</a:t>
                      </a:r>
                      <a:r>
                        <a:rPr kumimoji="1" lang="ja-JP" altLang="en-US" sz="900" b="0" dirty="0" smtClean="0">
                          <a:solidFill>
                            <a:schemeClr val="tx1"/>
                          </a:solidFill>
                          <a:latin typeface="ＭＳ ゴシック" panose="020B0609070205080204" pitchFamily="49" charset="-128"/>
                          <a:ea typeface="ＭＳ ゴシック" panose="020B0609070205080204" pitchFamily="49" charset="-128"/>
                        </a:rPr>
                        <a:t>講習</a:t>
                      </a:r>
                      <a:endParaRPr kumimoji="1" lang="en-US" altLang="ja-JP" sz="900" b="0" dirty="0" smtClean="0">
                        <a:solidFill>
                          <a:schemeClr val="tx1"/>
                        </a:solidFill>
                        <a:latin typeface="ＭＳ ゴシック" panose="020B0609070205080204" pitchFamily="49" charset="-128"/>
                        <a:ea typeface="ＭＳ ゴシック" panose="020B0609070205080204" pitchFamily="49" charset="-128"/>
                      </a:endParaRPr>
                    </a:p>
                    <a:p>
                      <a:pPr algn="l"/>
                      <a:r>
                        <a:rPr kumimoji="1" lang="en-US" altLang="ja-JP" sz="900" b="0" dirty="0" smtClean="0">
                          <a:solidFill>
                            <a:schemeClr val="tx1"/>
                          </a:solidFill>
                          <a:latin typeface="ＭＳ ゴシック" panose="020B0609070205080204" pitchFamily="49" charset="-128"/>
                          <a:ea typeface="ＭＳ ゴシック" panose="020B0609070205080204" pitchFamily="49" charset="-128"/>
                        </a:rPr>
                        <a:t>BIM</a:t>
                      </a:r>
                      <a:r>
                        <a:rPr kumimoji="1" lang="ja-JP" altLang="en-US" sz="900" b="0" dirty="0" smtClean="0">
                          <a:solidFill>
                            <a:schemeClr val="tx1"/>
                          </a:solidFill>
                          <a:latin typeface="ＭＳ ゴシック" panose="020B0609070205080204" pitchFamily="49" charset="-128"/>
                          <a:ea typeface="ＭＳ ゴシック" panose="020B0609070205080204" pitchFamily="49" charset="-128"/>
                        </a:rPr>
                        <a:t>ｺｰﾃﾞｨﾈｰﾀｰ</a:t>
                      </a:r>
                      <a:r>
                        <a:rPr kumimoji="1" lang="en-US" altLang="ja-JP" sz="900" b="0" dirty="0" smtClean="0">
                          <a:solidFill>
                            <a:schemeClr val="tx1"/>
                          </a:solidFill>
                          <a:latin typeface="ＭＳ ゴシック" panose="020B0609070205080204" pitchFamily="49" charset="-128"/>
                          <a:ea typeface="ＭＳ ゴシック" panose="020B0609070205080204" pitchFamily="49" charset="-128"/>
                        </a:rPr>
                        <a:t>(</a:t>
                      </a:r>
                      <a:r>
                        <a:rPr kumimoji="1" lang="ja-JP" altLang="en-US" sz="900" b="0" dirty="0" smtClean="0">
                          <a:solidFill>
                            <a:schemeClr val="tx1"/>
                          </a:solidFill>
                          <a:latin typeface="ＭＳ ゴシック" panose="020B0609070205080204" pitchFamily="49" charset="-128"/>
                          <a:ea typeface="ＭＳ ゴシック" panose="020B0609070205080204" pitchFamily="49" charset="-128"/>
                        </a:rPr>
                        <a:t>外注</a:t>
                      </a:r>
                      <a:r>
                        <a:rPr kumimoji="1" lang="en-US" altLang="ja-JP" sz="900" b="0" dirty="0" smtClean="0">
                          <a:solidFill>
                            <a:schemeClr val="tx1"/>
                          </a:solidFill>
                          <a:latin typeface="ＭＳ ゴシック" panose="020B0609070205080204" pitchFamily="49" charset="-128"/>
                          <a:ea typeface="ＭＳ ゴシック" panose="020B0609070205080204" pitchFamily="49" charset="-128"/>
                        </a:rPr>
                        <a:t>)</a:t>
                      </a:r>
                    </a:p>
                    <a:p>
                      <a:pPr algn="l"/>
                      <a:r>
                        <a:rPr kumimoji="1" lang="en-US" altLang="ja-JP" sz="900" b="0" dirty="0" smtClean="0">
                          <a:solidFill>
                            <a:schemeClr val="tx1"/>
                          </a:solidFill>
                          <a:latin typeface="ＭＳ ゴシック" panose="020B0609070205080204" pitchFamily="49" charset="-128"/>
                          <a:ea typeface="ＭＳ ゴシック" panose="020B0609070205080204" pitchFamily="49" charset="-128"/>
                        </a:rPr>
                        <a:t>BIM</a:t>
                      </a:r>
                      <a:r>
                        <a:rPr kumimoji="1" lang="ja-JP" altLang="en-US" sz="900" b="0" dirty="0" smtClean="0">
                          <a:solidFill>
                            <a:schemeClr val="tx1"/>
                          </a:solidFill>
                          <a:latin typeface="ＭＳ ゴシック" panose="020B0609070205080204" pitchFamily="49" charset="-128"/>
                          <a:ea typeface="ＭＳ ゴシック" panose="020B0609070205080204" pitchFamily="49" charset="-128"/>
                        </a:rPr>
                        <a:t>ﾏﾈｼﾞｬｰ</a:t>
                      </a:r>
                      <a:r>
                        <a:rPr kumimoji="1" lang="en-US" altLang="ja-JP" sz="900" b="0" dirty="0" smtClean="0">
                          <a:solidFill>
                            <a:schemeClr val="tx1"/>
                          </a:solidFill>
                          <a:latin typeface="ＭＳ ゴシック" panose="020B0609070205080204" pitchFamily="49" charset="-128"/>
                          <a:ea typeface="ＭＳ ゴシック" panose="020B0609070205080204" pitchFamily="49" charset="-128"/>
                        </a:rPr>
                        <a:t>(</a:t>
                      </a:r>
                      <a:r>
                        <a:rPr kumimoji="1" lang="ja-JP" altLang="en-US" sz="900" b="0" dirty="0" smtClean="0">
                          <a:solidFill>
                            <a:schemeClr val="tx1"/>
                          </a:solidFill>
                          <a:latin typeface="ＭＳ ゴシック" panose="020B0609070205080204" pitchFamily="49" charset="-128"/>
                          <a:ea typeface="ＭＳ ゴシック" panose="020B0609070205080204" pitchFamily="49" charset="-128"/>
                        </a:rPr>
                        <a:t>自社</a:t>
                      </a:r>
                      <a:r>
                        <a:rPr kumimoji="1" lang="en-US" altLang="ja-JP" sz="900" b="0" dirty="0" smtClean="0">
                          <a:solidFill>
                            <a:schemeClr val="tx1"/>
                          </a:solidFill>
                          <a:latin typeface="ＭＳ ゴシック" panose="020B0609070205080204" pitchFamily="49" charset="-128"/>
                          <a:ea typeface="ＭＳ ゴシック" panose="020B0609070205080204" pitchFamily="49" charset="-128"/>
                        </a:rPr>
                        <a:t>)</a:t>
                      </a:r>
                    </a:p>
                  </a:txBody>
                  <a:tcPr anchor="ctr">
                    <a:lnL w="635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extLst>
                  <a:ext uri="{0D108BD9-81ED-4DB2-BD59-A6C34878D82A}">
                    <a16:rowId xmlns:a16="http://schemas.microsoft.com/office/drawing/2014/main" val="3030981635"/>
                  </a:ext>
                </a:extLst>
              </a:tr>
            </a:tbl>
          </a:graphicData>
        </a:graphic>
      </p:graphicFrame>
      <p:sp>
        <p:nvSpPr>
          <p:cNvPr id="11" name="テキスト ボックス 10"/>
          <p:cNvSpPr txBox="1"/>
          <p:nvPr/>
        </p:nvSpPr>
        <p:spPr>
          <a:xfrm>
            <a:off x="3250198" y="1571046"/>
            <a:ext cx="1964602" cy="253916"/>
          </a:xfrm>
          <a:prstGeom prst="rect">
            <a:avLst/>
          </a:prstGeom>
          <a:noFill/>
        </p:spPr>
        <p:txBody>
          <a:bodyPr wrap="square" rtlCol="0">
            <a:spAutoFit/>
          </a:bodyPr>
          <a:lstStyle/>
          <a:p>
            <a:r>
              <a:rPr kumimoji="1" lang="ja-JP" altLang="en-US" sz="1050" b="1" dirty="0" smtClean="0">
                <a:latin typeface="ＭＳ ゴシック" panose="020B0609070205080204" pitchFamily="49" charset="-128"/>
                <a:ea typeface="ＭＳ ゴシック" panose="020B0609070205080204" pitchFamily="49" charset="-128"/>
              </a:rPr>
              <a:t>代表事業者</a:t>
            </a:r>
            <a:r>
              <a:rPr kumimoji="1" lang="en-US" altLang="ja-JP" sz="1050" b="1" dirty="0" smtClean="0">
                <a:latin typeface="ＭＳ ゴシック" panose="020B0609070205080204" pitchFamily="49" charset="-128"/>
                <a:ea typeface="ＭＳ ゴシック" panose="020B0609070205080204" pitchFamily="49" charset="-128"/>
              </a:rPr>
              <a:t>(</a:t>
            </a:r>
            <a:r>
              <a:rPr kumimoji="1" lang="ja-JP" altLang="en-US" sz="1050" b="1" dirty="0" smtClean="0">
                <a:latin typeface="ＭＳ ゴシック" panose="020B0609070205080204" pitchFamily="49" charset="-128"/>
                <a:ea typeface="ＭＳ ゴシック" panose="020B0609070205080204" pitchFamily="49" charset="-128"/>
              </a:rPr>
              <a:t>元請</a:t>
            </a:r>
            <a:r>
              <a:rPr kumimoji="1" lang="en-US" altLang="ja-JP" sz="1050" b="1" dirty="0" smtClean="0">
                <a:latin typeface="ＭＳ ゴシック" panose="020B0609070205080204" pitchFamily="49" charset="-128"/>
                <a:ea typeface="ＭＳ ゴシック" panose="020B0609070205080204" pitchFamily="49" charset="-128"/>
              </a:rPr>
              <a:t>)</a:t>
            </a:r>
            <a:endParaRPr kumimoji="1" lang="ja-JP" altLang="en-US" sz="1050" b="1" dirty="0">
              <a:latin typeface="ＭＳ ゴシック" panose="020B0609070205080204" pitchFamily="49" charset="-128"/>
              <a:ea typeface="ＭＳ ゴシック" panose="020B0609070205080204" pitchFamily="49" charset="-128"/>
            </a:endParaRPr>
          </a:p>
        </p:txBody>
      </p:sp>
      <p:graphicFrame>
        <p:nvGraphicFramePr>
          <p:cNvPr id="13" name="表 12"/>
          <p:cNvGraphicFramePr>
            <a:graphicFrameLocks noGrp="1"/>
          </p:cNvGraphicFramePr>
          <p:nvPr>
            <p:extLst>
              <p:ext uri="{D42A27DB-BD31-4B8C-83A1-F6EECF244321}">
                <p14:modId xmlns:p14="http://schemas.microsoft.com/office/powerpoint/2010/main" val="2173829450"/>
              </p:ext>
            </p:extLst>
          </p:nvPr>
        </p:nvGraphicFramePr>
        <p:xfrm>
          <a:off x="841972" y="1806856"/>
          <a:ext cx="2073245" cy="477992"/>
        </p:xfrm>
        <a:graphic>
          <a:graphicData uri="http://schemas.openxmlformats.org/drawingml/2006/table">
            <a:tbl>
              <a:tblPr firstRow="1" bandRow="1">
                <a:tableStyleId>{5C22544A-7EE6-4342-B048-85BDC9FD1C3A}</a:tableStyleId>
              </a:tblPr>
              <a:tblGrid>
                <a:gridCol w="709224">
                  <a:extLst>
                    <a:ext uri="{9D8B030D-6E8A-4147-A177-3AD203B41FA5}">
                      <a16:colId xmlns:a16="http://schemas.microsoft.com/office/drawing/2014/main" val="1988193540"/>
                    </a:ext>
                  </a:extLst>
                </a:gridCol>
                <a:gridCol w="1364021">
                  <a:extLst>
                    <a:ext uri="{9D8B030D-6E8A-4147-A177-3AD203B41FA5}">
                      <a16:colId xmlns:a16="http://schemas.microsoft.com/office/drawing/2014/main" val="3841258783"/>
                    </a:ext>
                  </a:extLst>
                </a:gridCol>
              </a:tblGrid>
              <a:tr h="215791">
                <a:tc>
                  <a:txBody>
                    <a:bodyPr/>
                    <a:lstStyle/>
                    <a:p>
                      <a:pPr algn="ctr"/>
                      <a:r>
                        <a:rPr kumimoji="1" lang="ja-JP" altLang="en-US" sz="900" b="0" dirty="0" smtClean="0">
                          <a:solidFill>
                            <a:schemeClr val="tx1"/>
                          </a:solidFill>
                          <a:latin typeface="ＭＳ ゴシック" panose="020B0609070205080204" pitchFamily="49" charset="-128"/>
                          <a:ea typeface="ＭＳ ゴシック" panose="020B0609070205080204" pitchFamily="49" charset="-128"/>
                        </a:rPr>
                        <a:t>会社名</a:t>
                      </a:r>
                      <a:endParaRPr kumimoji="1" lang="ja-JP" altLang="en-US" sz="900" b="0" dirty="0">
                        <a:solidFill>
                          <a:schemeClr val="tx1"/>
                        </a:solidFill>
                        <a:latin typeface="ＭＳ ゴシック" panose="020B0609070205080204" pitchFamily="49" charset="-128"/>
                        <a:ea typeface="ＭＳ ゴシック" panose="020B0609070205080204" pitchFamily="49" charset="-128"/>
                      </a:endParaRPr>
                    </a:p>
                  </a:txBody>
                  <a:tcPr anchor="ctr">
                    <a:lnL w="1270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algn="ctr"/>
                      <a:r>
                        <a:rPr kumimoji="1" lang="ja-JP" altLang="en-US" sz="900" b="0" dirty="0" smtClean="0">
                          <a:solidFill>
                            <a:schemeClr val="tx1"/>
                          </a:solidFill>
                          <a:latin typeface="ＭＳ ゴシック" panose="020B0609070205080204" pitchFamily="49" charset="-128"/>
                          <a:ea typeface="ＭＳ ゴシック" panose="020B0609070205080204" pitchFamily="49" charset="-128"/>
                        </a:rPr>
                        <a:t>株式会社Ｂ</a:t>
                      </a:r>
                      <a:endParaRPr kumimoji="1" lang="en-US" altLang="ja-JP" sz="900" b="0" dirty="0" smtClean="0">
                        <a:solidFill>
                          <a:schemeClr val="tx1"/>
                        </a:solidFill>
                        <a:latin typeface="ＭＳ ゴシック" panose="020B0609070205080204" pitchFamily="49" charset="-128"/>
                        <a:ea typeface="ＭＳ ゴシック" panose="020B0609070205080204" pitchFamily="49" charset="-128"/>
                      </a:endParaRPr>
                    </a:p>
                  </a:txBody>
                  <a:tcPr anchor="ctr">
                    <a:lnL w="635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3138122409"/>
                  </a:ext>
                </a:extLst>
              </a:tr>
              <a:tr h="249392">
                <a:tc>
                  <a:txBody>
                    <a:bodyPr/>
                    <a:lstStyle/>
                    <a:p>
                      <a:pPr algn="ctr"/>
                      <a:r>
                        <a:rPr kumimoji="1" lang="ja-JP" altLang="en-US" sz="900" b="0" dirty="0" smtClean="0">
                          <a:solidFill>
                            <a:schemeClr val="tx1"/>
                          </a:solidFill>
                          <a:latin typeface="ＭＳ ゴシック" panose="020B0609070205080204" pitchFamily="49" charset="-128"/>
                          <a:ea typeface="ＭＳ ゴシック" panose="020B0609070205080204" pitchFamily="49" charset="-128"/>
                        </a:rPr>
                        <a:t>契約業務</a:t>
                      </a:r>
                      <a:endParaRPr kumimoji="1" lang="ja-JP" altLang="en-US" sz="900" b="0" dirty="0">
                        <a:solidFill>
                          <a:schemeClr val="tx1"/>
                        </a:solidFill>
                        <a:latin typeface="ＭＳ ゴシック" panose="020B0609070205080204" pitchFamily="49" charset="-128"/>
                        <a:ea typeface="ＭＳ ゴシック" panose="020B0609070205080204" pitchFamily="49" charset="-128"/>
                      </a:endParaRPr>
                    </a:p>
                  </a:txBody>
                  <a:tcPr anchor="ctr">
                    <a:lnL w="1270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algn="ctr"/>
                      <a:r>
                        <a:rPr kumimoji="1" lang="en-US" altLang="ja-JP" sz="900" b="0" dirty="0" smtClean="0">
                          <a:solidFill>
                            <a:schemeClr val="tx1"/>
                          </a:solidFill>
                          <a:latin typeface="ＭＳ ゴシック" panose="020B0609070205080204" pitchFamily="49" charset="-128"/>
                          <a:ea typeface="ＭＳ ゴシック" panose="020B0609070205080204" pitchFamily="49" charset="-128"/>
                        </a:rPr>
                        <a:t>BIM</a:t>
                      </a:r>
                      <a:r>
                        <a:rPr kumimoji="1" lang="ja-JP" altLang="en-US" sz="900" b="0" dirty="0" smtClean="0">
                          <a:solidFill>
                            <a:schemeClr val="tx1"/>
                          </a:solidFill>
                          <a:latin typeface="ＭＳ ゴシック" panose="020B0609070205080204" pitchFamily="49" charset="-128"/>
                          <a:ea typeface="ＭＳ ゴシック" panose="020B0609070205080204" pitchFamily="49" charset="-128"/>
                        </a:rPr>
                        <a:t>ｺｰﾃﾞｨﾈｰﾀｰ</a:t>
                      </a:r>
                      <a:endParaRPr kumimoji="1" lang="ja-JP" altLang="en-US" sz="900" b="0" dirty="0">
                        <a:solidFill>
                          <a:schemeClr val="tx1"/>
                        </a:solidFill>
                        <a:latin typeface="ＭＳ ゴシック" panose="020B0609070205080204" pitchFamily="49" charset="-128"/>
                        <a:ea typeface="ＭＳ ゴシック" panose="020B0609070205080204" pitchFamily="49" charset="-128"/>
                      </a:endParaRPr>
                    </a:p>
                  </a:txBody>
                  <a:tcPr anchor="ctr">
                    <a:lnL w="635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3324283713"/>
                  </a:ext>
                </a:extLst>
              </a:tr>
            </a:tbl>
          </a:graphicData>
        </a:graphic>
      </p:graphicFrame>
      <p:sp>
        <p:nvSpPr>
          <p:cNvPr id="14" name="テキスト ボックス 13"/>
          <p:cNvSpPr txBox="1"/>
          <p:nvPr/>
        </p:nvSpPr>
        <p:spPr>
          <a:xfrm>
            <a:off x="841972" y="1583883"/>
            <a:ext cx="1964602" cy="253916"/>
          </a:xfrm>
          <a:prstGeom prst="rect">
            <a:avLst/>
          </a:prstGeom>
          <a:noFill/>
        </p:spPr>
        <p:txBody>
          <a:bodyPr wrap="square" rtlCol="0">
            <a:spAutoFit/>
          </a:bodyPr>
          <a:lstStyle/>
          <a:p>
            <a:r>
              <a:rPr kumimoji="1" lang="ja-JP" altLang="en-US" sz="1050" b="1" dirty="0">
                <a:latin typeface="ＭＳ ゴシック" panose="020B0609070205080204" pitchFamily="49" charset="-128"/>
                <a:ea typeface="ＭＳ ゴシック" panose="020B0609070205080204" pitchFamily="49" charset="-128"/>
              </a:rPr>
              <a:t>外注</a:t>
            </a:r>
            <a:r>
              <a:rPr kumimoji="1" lang="en-US" altLang="ja-JP" sz="1050" b="1" dirty="0" smtClean="0">
                <a:latin typeface="ＭＳ ゴシック" panose="020B0609070205080204" pitchFamily="49" charset="-128"/>
                <a:ea typeface="ＭＳ ゴシック" panose="020B0609070205080204" pitchFamily="49" charset="-128"/>
              </a:rPr>
              <a:t>(</a:t>
            </a:r>
            <a:r>
              <a:rPr kumimoji="1" lang="ja-JP" altLang="en-US" sz="1050" b="1" dirty="0" smtClean="0">
                <a:latin typeface="ＭＳ ゴシック" panose="020B0609070205080204" pitchFamily="49" charset="-128"/>
                <a:ea typeface="ＭＳ ゴシック" panose="020B0609070205080204" pitchFamily="49" charset="-128"/>
              </a:rPr>
              <a:t>委託</a:t>
            </a:r>
            <a:r>
              <a:rPr kumimoji="1" lang="en-US" altLang="ja-JP" sz="1050" b="1" dirty="0" smtClean="0">
                <a:latin typeface="ＭＳ ゴシック" panose="020B0609070205080204" pitchFamily="49" charset="-128"/>
                <a:ea typeface="ＭＳ ゴシック" panose="020B0609070205080204" pitchFamily="49" charset="-128"/>
              </a:rPr>
              <a:t>)</a:t>
            </a:r>
            <a:endParaRPr kumimoji="1" lang="ja-JP" altLang="en-US" sz="1050" b="1" dirty="0">
              <a:latin typeface="ＭＳ ゴシック" panose="020B0609070205080204" pitchFamily="49" charset="-128"/>
              <a:ea typeface="ＭＳ ゴシック" panose="020B0609070205080204" pitchFamily="49" charset="-128"/>
            </a:endParaRPr>
          </a:p>
        </p:txBody>
      </p:sp>
      <p:cxnSp>
        <p:nvCxnSpPr>
          <p:cNvPr id="16" name="直線コネクタ 15"/>
          <p:cNvCxnSpPr/>
          <p:nvPr/>
        </p:nvCxnSpPr>
        <p:spPr>
          <a:xfrm flipV="1">
            <a:off x="2906162" y="2048407"/>
            <a:ext cx="416460" cy="598"/>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aphicFrame>
        <p:nvGraphicFramePr>
          <p:cNvPr id="18" name="表 17"/>
          <p:cNvGraphicFramePr>
            <a:graphicFrameLocks noGrp="1"/>
          </p:cNvGraphicFramePr>
          <p:nvPr>
            <p:extLst>
              <p:ext uri="{D42A27DB-BD31-4B8C-83A1-F6EECF244321}">
                <p14:modId xmlns:p14="http://schemas.microsoft.com/office/powerpoint/2010/main" val="2299215461"/>
              </p:ext>
            </p:extLst>
          </p:nvPr>
        </p:nvGraphicFramePr>
        <p:xfrm>
          <a:off x="7550589" y="1801229"/>
          <a:ext cx="1086417" cy="228600"/>
        </p:xfrm>
        <a:graphic>
          <a:graphicData uri="http://schemas.openxmlformats.org/drawingml/2006/table">
            <a:tbl>
              <a:tblPr firstRow="1" bandRow="1">
                <a:tableStyleId>{5C22544A-7EE6-4342-B048-85BDC9FD1C3A}</a:tableStyleId>
              </a:tblPr>
              <a:tblGrid>
                <a:gridCol w="1086417">
                  <a:extLst>
                    <a:ext uri="{9D8B030D-6E8A-4147-A177-3AD203B41FA5}">
                      <a16:colId xmlns:a16="http://schemas.microsoft.com/office/drawing/2014/main" val="1988193540"/>
                    </a:ext>
                  </a:extLst>
                </a:gridCol>
              </a:tblGrid>
              <a:tr h="222973">
                <a:tc>
                  <a:txBody>
                    <a:bodyPr/>
                    <a:lstStyle/>
                    <a:p>
                      <a:pPr algn="ctr"/>
                      <a:r>
                        <a:rPr kumimoji="1" lang="ja-JP" altLang="en-US" sz="900" b="0" dirty="0" smtClean="0">
                          <a:solidFill>
                            <a:schemeClr val="tx1"/>
                          </a:solidFill>
                          <a:latin typeface="ＭＳ ゴシック" panose="020B0609070205080204" pitchFamily="49" charset="-128"/>
                          <a:ea typeface="ＭＳ ゴシック" panose="020B0609070205080204" pitchFamily="49" charset="-128"/>
                        </a:rPr>
                        <a:t>代表事業者</a:t>
                      </a:r>
                      <a:endParaRPr kumimoji="1" lang="ja-JP" altLang="en-US" sz="900" b="0" dirty="0">
                        <a:solidFill>
                          <a:schemeClr val="tx1"/>
                        </a:solidFill>
                        <a:latin typeface="ＭＳ ゴシック" panose="020B0609070205080204" pitchFamily="49" charset="-128"/>
                        <a:ea typeface="ＭＳ ゴシック" panose="020B0609070205080204" pitchFamily="49"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extLst>
                  <a:ext uri="{0D108BD9-81ED-4DB2-BD59-A6C34878D82A}">
                    <a16:rowId xmlns:a16="http://schemas.microsoft.com/office/drawing/2014/main" val="3138122409"/>
                  </a:ext>
                </a:extLst>
              </a:tr>
            </a:tbl>
          </a:graphicData>
        </a:graphic>
      </p:graphicFrame>
      <p:graphicFrame>
        <p:nvGraphicFramePr>
          <p:cNvPr id="19" name="表 18"/>
          <p:cNvGraphicFramePr>
            <a:graphicFrameLocks noGrp="1"/>
          </p:cNvGraphicFramePr>
          <p:nvPr>
            <p:extLst>
              <p:ext uri="{D42A27DB-BD31-4B8C-83A1-F6EECF244321}">
                <p14:modId xmlns:p14="http://schemas.microsoft.com/office/powerpoint/2010/main" val="944844375"/>
              </p:ext>
            </p:extLst>
          </p:nvPr>
        </p:nvGraphicFramePr>
        <p:xfrm>
          <a:off x="7550589" y="2102928"/>
          <a:ext cx="1086417" cy="228600"/>
        </p:xfrm>
        <a:graphic>
          <a:graphicData uri="http://schemas.openxmlformats.org/drawingml/2006/table">
            <a:tbl>
              <a:tblPr firstRow="1" bandRow="1">
                <a:tableStyleId>{5C22544A-7EE6-4342-B048-85BDC9FD1C3A}</a:tableStyleId>
              </a:tblPr>
              <a:tblGrid>
                <a:gridCol w="1086417">
                  <a:extLst>
                    <a:ext uri="{9D8B030D-6E8A-4147-A177-3AD203B41FA5}">
                      <a16:colId xmlns:a16="http://schemas.microsoft.com/office/drawing/2014/main" val="1988193540"/>
                    </a:ext>
                  </a:extLst>
                </a:gridCol>
              </a:tblGrid>
              <a:tr h="222973">
                <a:tc>
                  <a:txBody>
                    <a:bodyPr/>
                    <a:lstStyle/>
                    <a:p>
                      <a:pPr algn="ctr"/>
                      <a:r>
                        <a:rPr kumimoji="1" lang="ja-JP" altLang="en-US" sz="900" b="0" dirty="0" smtClean="0">
                          <a:solidFill>
                            <a:schemeClr val="tx1"/>
                          </a:solidFill>
                          <a:latin typeface="ＭＳ ゴシック" panose="020B0609070205080204" pitchFamily="49" charset="-128"/>
                          <a:ea typeface="ＭＳ ゴシック" panose="020B0609070205080204" pitchFamily="49" charset="-128"/>
                        </a:rPr>
                        <a:t>協力事業者</a:t>
                      </a:r>
                      <a:endParaRPr kumimoji="1" lang="ja-JP" altLang="en-US" sz="900" b="0" dirty="0">
                        <a:solidFill>
                          <a:schemeClr val="tx1"/>
                        </a:solidFill>
                        <a:latin typeface="ＭＳ ゴシック" panose="020B0609070205080204" pitchFamily="49" charset="-128"/>
                        <a:ea typeface="ＭＳ ゴシック" panose="020B0609070205080204" pitchFamily="49"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val="3138122409"/>
                  </a:ext>
                </a:extLst>
              </a:tr>
            </a:tbl>
          </a:graphicData>
        </a:graphic>
      </p:graphicFrame>
      <p:graphicFrame>
        <p:nvGraphicFramePr>
          <p:cNvPr id="20" name="表 19"/>
          <p:cNvGraphicFramePr>
            <a:graphicFrameLocks noGrp="1"/>
          </p:cNvGraphicFramePr>
          <p:nvPr>
            <p:extLst>
              <p:ext uri="{D42A27DB-BD31-4B8C-83A1-F6EECF244321}">
                <p14:modId xmlns:p14="http://schemas.microsoft.com/office/powerpoint/2010/main" val="1604119533"/>
              </p:ext>
            </p:extLst>
          </p:nvPr>
        </p:nvGraphicFramePr>
        <p:xfrm>
          <a:off x="7550588" y="2406964"/>
          <a:ext cx="1086417" cy="228600"/>
        </p:xfrm>
        <a:graphic>
          <a:graphicData uri="http://schemas.openxmlformats.org/drawingml/2006/table">
            <a:tbl>
              <a:tblPr firstRow="1" bandRow="1">
                <a:tableStyleId>{5C22544A-7EE6-4342-B048-85BDC9FD1C3A}</a:tableStyleId>
              </a:tblPr>
              <a:tblGrid>
                <a:gridCol w="1086417">
                  <a:extLst>
                    <a:ext uri="{9D8B030D-6E8A-4147-A177-3AD203B41FA5}">
                      <a16:colId xmlns:a16="http://schemas.microsoft.com/office/drawing/2014/main" val="1988193540"/>
                    </a:ext>
                  </a:extLst>
                </a:gridCol>
              </a:tblGrid>
              <a:tr h="222973">
                <a:tc>
                  <a:txBody>
                    <a:bodyPr/>
                    <a:lstStyle/>
                    <a:p>
                      <a:pPr algn="ctr"/>
                      <a:r>
                        <a:rPr kumimoji="1" lang="ja-JP" altLang="en-US" sz="900" b="0" dirty="0" smtClean="0">
                          <a:solidFill>
                            <a:schemeClr val="tx1"/>
                          </a:solidFill>
                          <a:latin typeface="ＭＳ ゴシック" panose="020B0609070205080204" pitchFamily="49" charset="-128"/>
                          <a:ea typeface="ＭＳ ゴシック" panose="020B0609070205080204" pitchFamily="49" charset="-128"/>
                        </a:rPr>
                        <a:t>外注</a:t>
                      </a:r>
                      <a:endParaRPr kumimoji="1" lang="ja-JP" altLang="en-US" sz="900" b="0" dirty="0">
                        <a:solidFill>
                          <a:schemeClr val="tx1"/>
                        </a:solidFill>
                        <a:latin typeface="ＭＳ ゴシック" panose="020B0609070205080204" pitchFamily="49" charset="-128"/>
                        <a:ea typeface="ＭＳ ゴシック" panose="020B0609070205080204" pitchFamily="49"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3138122409"/>
                  </a:ext>
                </a:extLst>
              </a:tr>
            </a:tbl>
          </a:graphicData>
        </a:graphic>
      </p:graphicFrame>
      <p:graphicFrame>
        <p:nvGraphicFramePr>
          <p:cNvPr id="21" name="表 20"/>
          <p:cNvGraphicFramePr>
            <a:graphicFrameLocks noGrp="1"/>
          </p:cNvGraphicFramePr>
          <p:nvPr>
            <p:extLst>
              <p:ext uri="{D42A27DB-BD31-4B8C-83A1-F6EECF244321}">
                <p14:modId xmlns:p14="http://schemas.microsoft.com/office/powerpoint/2010/main" val="805239062"/>
              </p:ext>
            </p:extLst>
          </p:nvPr>
        </p:nvGraphicFramePr>
        <p:xfrm>
          <a:off x="7550588" y="2708663"/>
          <a:ext cx="1086417" cy="228600"/>
        </p:xfrm>
        <a:graphic>
          <a:graphicData uri="http://schemas.openxmlformats.org/drawingml/2006/table">
            <a:tbl>
              <a:tblPr firstRow="1" bandRow="1">
                <a:tableStyleId>{5C22544A-7EE6-4342-B048-85BDC9FD1C3A}</a:tableStyleId>
              </a:tblPr>
              <a:tblGrid>
                <a:gridCol w="1086417">
                  <a:extLst>
                    <a:ext uri="{9D8B030D-6E8A-4147-A177-3AD203B41FA5}">
                      <a16:colId xmlns:a16="http://schemas.microsoft.com/office/drawing/2014/main" val="1988193540"/>
                    </a:ext>
                  </a:extLst>
                </a:gridCol>
              </a:tblGrid>
              <a:tr h="222973">
                <a:tc>
                  <a:txBody>
                    <a:bodyPr/>
                    <a:lstStyle/>
                    <a:p>
                      <a:pPr algn="ctr"/>
                      <a:r>
                        <a:rPr kumimoji="1" lang="ja-JP" altLang="en-US" sz="900" b="0" dirty="0" smtClean="0">
                          <a:solidFill>
                            <a:schemeClr val="tx1"/>
                          </a:solidFill>
                          <a:latin typeface="ＭＳ ゴシック" panose="020B0609070205080204" pitchFamily="49" charset="-128"/>
                          <a:ea typeface="ＭＳ ゴシック" panose="020B0609070205080204" pitchFamily="49" charset="-128"/>
                        </a:rPr>
                        <a:t>その他事業者</a:t>
                      </a:r>
                      <a:endParaRPr kumimoji="1" lang="ja-JP" altLang="en-US" sz="900" b="0" dirty="0">
                        <a:solidFill>
                          <a:schemeClr val="tx1"/>
                        </a:solidFill>
                        <a:latin typeface="ＭＳ ゴシック" panose="020B0609070205080204" pitchFamily="49" charset="-128"/>
                        <a:ea typeface="ＭＳ ゴシック" panose="020B0609070205080204" pitchFamily="49"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3138122409"/>
                  </a:ext>
                </a:extLst>
              </a:tr>
            </a:tbl>
          </a:graphicData>
        </a:graphic>
      </p:graphicFrame>
      <p:graphicFrame>
        <p:nvGraphicFramePr>
          <p:cNvPr id="23" name="表 22"/>
          <p:cNvGraphicFramePr>
            <a:graphicFrameLocks noGrp="1"/>
          </p:cNvGraphicFramePr>
          <p:nvPr>
            <p:extLst>
              <p:ext uri="{D42A27DB-BD31-4B8C-83A1-F6EECF244321}">
                <p14:modId xmlns:p14="http://schemas.microsoft.com/office/powerpoint/2010/main" val="3798435516"/>
              </p:ext>
            </p:extLst>
          </p:nvPr>
        </p:nvGraphicFramePr>
        <p:xfrm>
          <a:off x="572328" y="3483982"/>
          <a:ext cx="1964601" cy="1371600"/>
        </p:xfrm>
        <a:graphic>
          <a:graphicData uri="http://schemas.openxmlformats.org/drawingml/2006/table">
            <a:tbl>
              <a:tblPr firstRow="1" bandRow="1">
                <a:tableStyleId>{5C22544A-7EE6-4342-B048-85BDC9FD1C3A}</a:tableStyleId>
              </a:tblPr>
              <a:tblGrid>
                <a:gridCol w="694497">
                  <a:extLst>
                    <a:ext uri="{9D8B030D-6E8A-4147-A177-3AD203B41FA5}">
                      <a16:colId xmlns:a16="http://schemas.microsoft.com/office/drawing/2014/main" val="1988193540"/>
                    </a:ext>
                  </a:extLst>
                </a:gridCol>
                <a:gridCol w="1270104">
                  <a:extLst>
                    <a:ext uri="{9D8B030D-6E8A-4147-A177-3AD203B41FA5}">
                      <a16:colId xmlns:a16="http://schemas.microsoft.com/office/drawing/2014/main" val="3841258783"/>
                    </a:ext>
                  </a:extLst>
                </a:gridCol>
              </a:tblGrid>
              <a:tr h="214517">
                <a:tc>
                  <a:txBody>
                    <a:bodyPr/>
                    <a:lstStyle/>
                    <a:p>
                      <a:pPr algn="ctr"/>
                      <a:r>
                        <a:rPr kumimoji="1" lang="ja-JP" altLang="en-US" sz="900" b="0" dirty="0" smtClean="0">
                          <a:solidFill>
                            <a:schemeClr val="tx1"/>
                          </a:solidFill>
                          <a:latin typeface="ＭＳ ゴシック" panose="020B0609070205080204" pitchFamily="49" charset="-128"/>
                          <a:ea typeface="ＭＳ ゴシック" panose="020B0609070205080204" pitchFamily="49" charset="-128"/>
                        </a:rPr>
                        <a:t>会社名</a:t>
                      </a:r>
                      <a:endParaRPr kumimoji="1" lang="ja-JP" altLang="en-US" sz="900" b="0" dirty="0">
                        <a:solidFill>
                          <a:schemeClr val="tx1"/>
                        </a:solidFill>
                        <a:latin typeface="ＭＳ ゴシック" panose="020B0609070205080204" pitchFamily="49" charset="-128"/>
                        <a:ea typeface="ＭＳ ゴシック" panose="020B0609070205080204" pitchFamily="49" charset="-128"/>
                      </a:endParaRPr>
                    </a:p>
                  </a:txBody>
                  <a:tcPr anchor="ctr">
                    <a:lnL w="1270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l"/>
                      <a:r>
                        <a:rPr kumimoji="1" lang="ja-JP" altLang="en-US" sz="900" b="0" dirty="0" smtClean="0">
                          <a:solidFill>
                            <a:schemeClr val="tx1"/>
                          </a:solidFill>
                          <a:latin typeface="ＭＳ ゴシック" panose="020B0609070205080204" pitchFamily="49" charset="-128"/>
                          <a:ea typeface="ＭＳ ゴシック" panose="020B0609070205080204" pitchFamily="49" charset="-128"/>
                        </a:rPr>
                        <a:t>株式会社Ｃ</a:t>
                      </a:r>
                      <a:endParaRPr kumimoji="1" lang="ja-JP" altLang="en-US" sz="900" b="0" dirty="0">
                        <a:solidFill>
                          <a:schemeClr val="tx1"/>
                        </a:solidFill>
                        <a:latin typeface="ＭＳ ゴシック" panose="020B0609070205080204" pitchFamily="49" charset="-128"/>
                        <a:ea typeface="ＭＳ ゴシック" panose="020B0609070205080204" pitchFamily="49" charset="-128"/>
                      </a:endParaRPr>
                    </a:p>
                  </a:txBody>
                  <a:tcPr anchor="ctr">
                    <a:lnL w="635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val="3138122409"/>
                  </a:ext>
                </a:extLst>
              </a:tr>
              <a:tr h="212254">
                <a:tc>
                  <a:txBody>
                    <a:bodyPr/>
                    <a:lstStyle/>
                    <a:p>
                      <a:pPr algn="ctr"/>
                      <a:r>
                        <a:rPr kumimoji="1" lang="ja-JP" altLang="en-US" sz="900" b="0" dirty="0" smtClean="0">
                          <a:solidFill>
                            <a:schemeClr val="tx1"/>
                          </a:solidFill>
                          <a:latin typeface="ＭＳ ゴシック" panose="020B0609070205080204" pitchFamily="49" charset="-128"/>
                          <a:ea typeface="ＭＳ ゴシック" panose="020B0609070205080204" pitchFamily="49" charset="-128"/>
                        </a:rPr>
                        <a:t>契約業務</a:t>
                      </a:r>
                      <a:endParaRPr kumimoji="1" lang="ja-JP" altLang="en-US" sz="900" b="0" dirty="0">
                        <a:solidFill>
                          <a:schemeClr val="tx1"/>
                        </a:solidFill>
                        <a:latin typeface="ＭＳ ゴシック" panose="020B0609070205080204" pitchFamily="49" charset="-128"/>
                        <a:ea typeface="ＭＳ ゴシック" panose="020B0609070205080204" pitchFamily="49" charset="-128"/>
                      </a:endParaRPr>
                    </a:p>
                  </a:txBody>
                  <a:tcPr anchor="ctr">
                    <a:lnL w="1270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l"/>
                      <a:r>
                        <a:rPr kumimoji="1" lang="ja-JP" altLang="en-US" sz="900" b="0" dirty="0" smtClean="0">
                          <a:solidFill>
                            <a:schemeClr val="tx1"/>
                          </a:solidFill>
                          <a:latin typeface="ＭＳ ゴシック" panose="020B0609070205080204" pitchFamily="49" charset="-128"/>
                          <a:ea typeface="ＭＳ ゴシック" panose="020B0609070205080204" pitchFamily="49" charset="-128"/>
                        </a:rPr>
                        <a:t>意匠設計</a:t>
                      </a:r>
                      <a:endParaRPr kumimoji="1" lang="ja-JP" altLang="en-US" sz="900" b="0" dirty="0">
                        <a:solidFill>
                          <a:schemeClr val="tx1"/>
                        </a:solidFill>
                        <a:latin typeface="ＭＳ ゴシック" panose="020B0609070205080204" pitchFamily="49" charset="-128"/>
                        <a:ea typeface="ＭＳ ゴシック" panose="020B0609070205080204" pitchFamily="49" charset="-128"/>
                      </a:endParaRPr>
                    </a:p>
                  </a:txBody>
                  <a:tcPr anchor="ctr">
                    <a:lnL w="635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val="3324283713"/>
                  </a:ext>
                </a:extLst>
              </a:tr>
              <a:tr h="370840">
                <a:tc>
                  <a:txBody>
                    <a:bodyPr/>
                    <a:lstStyle/>
                    <a:p>
                      <a:pPr algn="ctr"/>
                      <a:r>
                        <a:rPr kumimoji="1" lang="ja-JP" altLang="en-US" sz="900" b="0" dirty="0" smtClean="0">
                          <a:solidFill>
                            <a:schemeClr val="tx1"/>
                          </a:solidFill>
                          <a:latin typeface="ＭＳ ゴシック" panose="020B0609070205080204" pitchFamily="49" charset="-128"/>
                          <a:ea typeface="ＭＳ ゴシック" panose="020B0609070205080204" pitchFamily="49" charset="-128"/>
                        </a:rPr>
                        <a:t>補助対象経費</a:t>
                      </a:r>
                      <a:endParaRPr kumimoji="1" lang="ja-JP" altLang="en-US" sz="900" b="0" dirty="0">
                        <a:solidFill>
                          <a:schemeClr val="tx1"/>
                        </a:solidFill>
                        <a:latin typeface="ＭＳ ゴシック" panose="020B0609070205080204" pitchFamily="49" charset="-128"/>
                        <a:ea typeface="ＭＳ ゴシック" panose="020B0609070205080204" pitchFamily="49" charset="-128"/>
                      </a:endParaRPr>
                    </a:p>
                  </a:txBody>
                  <a:tcPr anchor="ctr">
                    <a:lnL w="1270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l"/>
                      <a:r>
                        <a:rPr kumimoji="1" lang="ja-JP" altLang="en-US" sz="900" b="0" dirty="0" smtClean="0">
                          <a:solidFill>
                            <a:schemeClr val="tx1"/>
                          </a:solidFill>
                          <a:latin typeface="ＭＳ ゴシック" panose="020B0609070205080204" pitchFamily="49" charset="-128"/>
                          <a:ea typeface="ＭＳ ゴシック" panose="020B0609070205080204" pitchFamily="49" charset="-128"/>
                        </a:rPr>
                        <a:t>ソフトウェア購入</a:t>
                      </a:r>
                      <a:endParaRPr kumimoji="1" lang="en-US" altLang="ja-JP" sz="900" b="0" dirty="0" smtClean="0">
                        <a:solidFill>
                          <a:schemeClr val="tx1"/>
                        </a:solidFill>
                        <a:latin typeface="ＭＳ ゴシック" panose="020B0609070205080204" pitchFamily="49" charset="-128"/>
                        <a:ea typeface="ＭＳ ゴシック" panose="020B0609070205080204" pitchFamily="49" charset="-128"/>
                      </a:endParaRPr>
                    </a:p>
                    <a:p>
                      <a:pPr algn="l"/>
                      <a:r>
                        <a:rPr kumimoji="1" lang="ja-JP" altLang="en-US" sz="900" b="0" dirty="0" smtClean="0">
                          <a:solidFill>
                            <a:schemeClr val="tx1"/>
                          </a:solidFill>
                          <a:latin typeface="ＭＳ ゴシック" panose="020B0609070205080204" pitchFamily="49" charset="-128"/>
                          <a:ea typeface="ＭＳ ゴシック" panose="020B0609070205080204" pitchFamily="49" charset="-128"/>
                        </a:rPr>
                        <a:t>関連機器</a:t>
                      </a:r>
                      <a:endParaRPr kumimoji="1" lang="en-US" altLang="ja-JP" sz="900" b="0" dirty="0" smtClean="0">
                        <a:solidFill>
                          <a:schemeClr val="tx1"/>
                        </a:solidFill>
                        <a:latin typeface="ＭＳ ゴシック" panose="020B0609070205080204" pitchFamily="49" charset="-128"/>
                        <a:ea typeface="ＭＳ ゴシック" panose="020B0609070205080204" pitchFamily="49" charset="-128"/>
                      </a:endParaRPr>
                    </a:p>
                    <a:p>
                      <a:pPr algn="l"/>
                      <a:r>
                        <a:rPr kumimoji="1" lang="en-US" altLang="ja-JP" sz="900" b="0" dirty="0" smtClean="0">
                          <a:solidFill>
                            <a:schemeClr val="tx1"/>
                          </a:solidFill>
                          <a:latin typeface="ＭＳ ゴシック" panose="020B0609070205080204" pitchFamily="49" charset="-128"/>
                          <a:ea typeface="ＭＳ ゴシック" panose="020B0609070205080204" pitchFamily="49" charset="-128"/>
                        </a:rPr>
                        <a:t>CDE</a:t>
                      </a:r>
                      <a:r>
                        <a:rPr kumimoji="1" lang="ja-JP" altLang="en-US" sz="900" b="0" dirty="0" smtClean="0">
                          <a:solidFill>
                            <a:schemeClr val="tx1"/>
                          </a:solidFill>
                          <a:latin typeface="ＭＳ ゴシック" panose="020B0609070205080204" pitchFamily="49" charset="-128"/>
                          <a:ea typeface="ＭＳ ゴシック" panose="020B0609070205080204" pitchFamily="49" charset="-128"/>
                        </a:rPr>
                        <a:t>環境</a:t>
                      </a:r>
                      <a:endParaRPr kumimoji="1" lang="en-US" altLang="ja-JP" sz="900" b="0" dirty="0" smtClean="0">
                        <a:solidFill>
                          <a:schemeClr val="tx1"/>
                        </a:solidFill>
                        <a:latin typeface="ＭＳ ゴシック" panose="020B0609070205080204" pitchFamily="49" charset="-128"/>
                        <a:ea typeface="ＭＳ ゴシック" panose="020B0609070205080204" pitchFamily="49" charset="-128"/>
                      </a:endParaRPr>
                    </a:p>
                    <a:p>
                      <a:pPr algn="l"/>
                      <a:r>
                        <a:rPr kumimoji="1" lang="en-US" altLang="ja-JP" sz="900" b="0" dirty="0" smtClean="0">
                          <a:solidFill>
                            <a:schemeClr val="tx1"/>
                          </a:solidFill>
                          <a:latin typeface="ＭＳ ゴシック" panose="020B0609070205080204" pitchFamily="49" charset="-128"/>
                          <a:ea typeface="ＭＳ ゴシック" panose="020B0609070205080204" pitchFamily="49" charset="-128"/>
                        </a:rPr>
                        <a:t>BIM</a:t>
                      </a:r>
                      <a:r>
                        <a:rPr kumimoji="1" lang="ja-JP" altLang="en-US" sz="900" b="0" dirty="0" smtClean="0">
                          <a:solidFill>
                            <a:schemeClr val="tx1"/>
                          </a:solidFill>
                          <a:latin typeface="ＭＳ ゴシック" panose="020B0609070205080204" pitchFamily="49" charset="-128"/>
                          <a:ea typeface="ＭＳ ゴシック" panose="020B0609070205080204" pitchFamily="49" charset="-128"/>
                        </a:rPr>
                        <a:t>講習</a:t>
                      </a:r>
                      <a:endParaRPr kumimoji="1" lang="en-US" altLang="ja-JP" sz="900" b="0" dirty="0" smtClean="0">
                        <a:solidFill>
                          <a:schemeClr val="tx1"/>
                        </a:solidFill>
                        <a:latin typeface="ＭＳ ゴシック" panose="020B0609070205080204" pitchFamily="49" charset="-128"/>
                        <a:ea typeface="ＭＳ ゴシック" panose="020B0609070205080204" pitchFamily="49" charset="-128"/>
                      </a:endParaRPr>
                    </a:p>
                    <a:p>
                      <a:pPr algn="l"/>
                      <a:r>
                        <a:rPr kumimoji="1" lang="en-US" altLang="ja-JP" sz="900" b="0" dirty="0" smtClean="0">
                          <a:solidFill>
                            <a:srgbClr val="FF0000"/>
                          </a:solidFill>
                          <a:latin typeface="ＭＳ ゴシック" panose="020B0609070205080204" pitchFamily="49" charset="-128"/>
                          <a:ea typeface="ＭＳ ゴシック" panose="020B0609070205080204" pitchFamily="49" charset="-128"/>
                        </a:rPr>
                        <a:t>BIM</a:t>
                      </a:r>
                      <a:r>
                        <a:rPr kumimoji="1" lang="ja-JP" altLang="en-US" sz="900" b="0" dirty="0" smtClean="0">
                          <a:solidFill>
                            <a:srgbClr val="FF0000"/>
                          </a:solidFill>
                          <a:latin typeface="ＭＳ ゴシック" panose="020B0609070205080204" pitchFamily="49" charset="-128"/>
                          <a:ea typeface="ＭＳ ゴシック" panose="020B0609070205080204" pitchFamily="49" charset="-128"/>
                        </a:rPr>
                        <a:t>ｺｰﾃﾞｨﾈｰﾀｰ</a:t>
                      </a:r>
                      <a:r>
                        <a:rPr kumimoji="1" lang="en-US" altLang="ja-JP" sz="900" b="0" dirty="0" smtClean="0">
                          <a:solidFill>
                            <a:srgbClr val="FF0000"/>
                          </a:solidFill>
                          <a:latin typeface="ＭＳ ゴシック" panose="020B0609070205080204" pitchFamily="49" charset="-128"/>
                          <a:ea typeface="ＭＳ ゴシック" panose="020B0609070205080204" pitchFamily="49" charset="-128"/>
                        </a:rPr>
                        <a:t>(</a:t>
                      </a:r>
                      <a:r>
                        <a:rPr kumimoji="1" lang="ja-JP" altLang="en-US" sz="900" b="0" dirty="0" smtClean="0">
                          <a:solidFill>
                            <a:srgbClr val="FF0000"/>
                          </a:solidFill>
                          <a:latin typeface="ＭＳ ゴシック" panose="020B0609070205080204" pitchFamily="49" charset="-128"/>
                          <a:ea typeface="ＭＳ ゴシック" panose="020B0609070205080204" pitchFamily="49" charset="-128"/>
                        </a:rPr>
                        <a:t>外注</a:t>
                      </a:r>
                      <a:r>
                        <a:rPr kumimoji="1" lang="en-US" altLang="ja-JP" sz="900" b="0" dirty="0" smtClean="0">
                          <a:solidFill>
                            <a:srgbClr val="FF0000"/>
                          </a:solidFill>
                          <a:latin typeface="ＭＳ ゴシック" panose="020B0609070205080204" pitchFamily="49" charset="-128"/>
                          <a:ea typeface="ＭＳ ゴシック" panose="020B0609070205080204" pitchFamily="49" charset="-128"/>
                        </a:rPr>
                        <a:t>)</a:t>
                      </a:r>
                    </a:p>
                    <a:p>
                      <a:pPr algn="l"/>
                      <a:r>
                        <a:rPr kumimoji="1" lang="en-US" altLang="ja-JP" sz="900" b="0" dirty="0" smtClean="0">
                          <a:solidFill>
                            <a:srgbClr val="FF0000"/>
                          </a:solidFill>
                          <a:latin typeface="ＭＳ ゴシック" panose="020B0609070205080204" pitchFamily="49" charset="-128"/>
                          <a:ea typeface="ＭＳ ゴシック" panose="020B0609070205080204" pitchFamily="49" charset="-128"/>
                        </a:rPr>
                        <a:t>BIM</a:t>
                      </a:r>
                      <a:r>
                        <a:rPr kumimoji="1" lang="ja-JP" altLang="en-US" sz="900" b="0" dirty="0" smtClean="0">
                          <a:solidFill>
                            <a:srgbClr val="FF0000"/>
                          </a:solidFill>
                          <a:latin typeface="ＭＳ ゴシック" panose="020B0609070205080204" pitchFamily="49" charset="-128"/>
                          <a:ea typeface="ＭＳ ゴシック" panose="020B0609070205080204" pitchFamily="49" charset="-128"/>
                        </a:rPr>
                        <a:t>ﾏﾈｼﾞｬｰ</a:t>
                      </a:r>
                      <a:r>
                        <a:rPr kumimoji="1" lang="en-US" altLang="ja-JP" sz="900" b="0" dirty="0" smtClean="0">
                          <a:solidFill>
                            <a:srgbClr val="FF0000"/>
                          </a:solidFill>
                          <a:latin typeface="ＭＳ ゴシック" panose="020B0609070205080204" pitchFamily="49" charset="-128"/>
                          <a:ea typeface="ＭＳ ゴシック" panose="020B0609070205080204" pitchFamily="49" charset="-128"/>
                        </a:rPr>
                        <a:t>(</a:t>
                      </a:r>
                      <a:r>
                        <a:rPr kumimoji="1" lang="ja-JP" altLang="en-US" sz="900" b="0" dirty="0" smtClean="0">
                          <a:solidFill>
                            <a:srgbClr val="FF0000"/>
                          </a:solidFill>
                          <a:latin typeface="ＭＳ ゴシック" panose="020B0609070205080204" pitchFamily="49" charset="-128"/>
                          <a:ea typeface="ＭＳ ゴシック" panose="020B0609070205080204" pitchFamily="49" charset="-128"/>
                        </a:rPr>
                        <a:t>自社</a:t>
                      </a:r>
                      <a:r>
                        <a:rPr kumimoji="1" lang="en-US" altLang="ja-JP" sz="900" b="0" dirty="0" smtClean="0">
                          <a:solidFill>
                            <a:srgbClr val="FF0000"/>
                          </a:solidFill>
                          <a:latin typeface="ＭＳ ゴシック" panose="020B0609070205080204" pitchFamily="49" charset="-128"/>
                          <a:ea typeface="ＭＳ ゴシック" panose="020B0609070205080204" pitchFamily="49" charset="-128"/>
                        </a:rPr>
                        <a:t>)</a:t>
                      </a:r>
                    </a:p>
                  </a:txBody>
                  <a:tcPr anchor="ctr">
                    <a:lnL w="635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val="3030981635"/>
                  </a:ext>
                </a:extLst>
              </a:tr>
            </a:tbl>
          </a:graphicData>
        </a:graphic>
      </p:graphicFrame>
      <p:sp>
        <p:nvSpPr>
          <p:cNvPr id="27" name="フリーフォーム 26"/>
          <p:cNvSpPr/>
          <p:nvPr/>
        </p:nvSpPr>
        <p:spPr>
          <a:xfrm>
            <a:off x="1824037" y="3266089"/>
            <a:ext cx="6300787" cy="233394"/>
          </a:xfrm>
          <a:custGeom>
            <a:avLst/>
            <a:gdLst>
              <a:gd name="connsiteX0" fmla="*/ 0 w 4448175"/>
              <a:gd name="connsiteY0" fmla="*/ 171450 h 180975"/>
              <a:gd name="connsiteX1" fmla="*/ 0 w 4448175"/>
              <a:gd name="connsiteY1" fmla="*/ 0 h 180975"/>
              <a:gd name="connsiteX2" fmla="*/ 4448175 w 4448175"/>
              <a:gd name="connsiteY2" fmla="*/ 0 h 180975"/>
              <a:gd name="connsiteX3" fmla="*/ 4448175 w 4448175"/>
              <a:gd name="connsiteY3" fmla="*/ 180975 h 180975"/>
            </a:gdLst>
            <a:ahLst/>
            <a:cxnLst>
              <a:cxn ang="0">
                <a:pos x="connsiteX0" y="connsiteY0"/>
              </a:cxn>
              <a:cxn ang="0">
                <a:pos x="connsiteX1" y="connsiteY1"/>
              </a:cxn>
              <a:cxn ang="0">
                <a:pos x="connsiteX2" y="connsiteY2"/>
              </a:cxn>
              <a:cxn ang="0">
                <a:pos x="connsiteX3" y="connsiteY3"/>
              </a:cxn>
            </a:cxnLst>
            <a:rect l="l" t="t" r="r" b="b"/>
            <a:pathLst>
              <a:path w="4448175" h="180975">
                <a:moveTo>
                  <a:pt x="0" y="171450"/>
                </a:moveTo>
                <a:lnTo>
                  <a:pt x="0" y="0"/>
                </a:lnTo>
                <a:lnTo>
                  <a:pt x="4448175" y="0"/>
                </a:lnTo>
                <a:lnTo>
                  <a:pt x="4448175" y="180975"/>
                </a:lnTo>
              </a:path>
            </a:pathLst>
          </a:cu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31" name="直線コネクタ 30"/>
          <p:cNvCxnSpPr/>
          <p:nvPr/>
        </p:nvCxnSpPr>
        <p:spPr>
          <a:xfrm flipV="1">
            <a:off x="4238247" y="3178457"/>
            <a:ext cx="0" cy="474376"/>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aphicFrame>
        <p:nvGraphicFramePr>
          <p:cNvPr id="36" name="表 35"/>
          <p:cNvGraphicFramePr>
            <a:graphicFrameLocks noGrp="1"/>
          </p:cNvGraphicFramePr>
          <p:nvPr>
            <p:extLst>
              <p:ext uri="{D42A27DB-BD31-4B8C-83A1-F6EECF244321}">
                <p14:modId xmlns:p14="http://schemas.microsoft.com/office/powerpoint/2010/main" val="1850451521"/>
              </p:ext>
            </p:extLst>
          </p:nvPr>
        </p:nvGraphicFramePr>
        <p:xfrm>
          <a:off x="2669536" y="3480826"/>
          <a:ext cx="1964601" cy="1371600"/>
        </p:xfrm>
        <a:graphic>
          <a:graphicData uri="http://schemas.openxmlformats.org/drawingml/2006/table">
            <a:tbl>
              <a:tblPr firstRow="1" bandRow="1">
                <a:tableStyleId>{5C22544A-7EE6-4342-B048-85BDC9FD1C3A}</a:tableStyleId>
              </a:tblPr>
              <a:tblGrid>
                <a:gridCol w="672058">
                  <a:extLst>
                    <a:ext uri="{9D8B030D-6E8A-4147-A177-3AD203B41FA5}">
                      <a16:colId xmlns:a16="http://schemas.microsoft.com/office/drawing/2014/main" val="1988193540"/>
                    </a:ext>
                  </a:extLst>
                </a:gridCol>
                <a:gridCol w="1292543">
                  <a:extLst>
                    <a:ext uri="{9D8B030D-6E8A-4147-A177-3AD203B41FA5}">
                      <a16:colId xmlns:a16="http://schemas.microsoft.com/office/drawing/2014/main" val="3841258783"/>
                    </a:ext>
                  </a:extLst>
                </a:gridCol>
              </a:tblGrid>
              <a:tr h="221549">
                <a:tc>
                  <a:txBody>
                    <a:bodyPr/>
                    <a:lstStyle/>
                    <a:p>
                      <a:pPr algn="ctr"/>
                      <a:r>
                        <a:rPr kumimoji="1" lang="ja-JP" altLang="en-US" sz="900" b="0" dirty="0" smtClean="0">
                          <a:solidFill>
                            <a:schemeClr val="tx1"/>
                          </a:solidFill>
                          <a:latin typeface="ＭＳ ゴシック" panose="020B0609070205080204" pitchFamily="49" charset="-128"/>
                          <a:ea typeface="ＭＳ ゴシック" panose="020B0609070205080204" pitchFamily="49" charset="-128"/>
                        </a:rPr>
                        <a:t>会社名</a:t>
                      </a:r>
                      <a:endParaRPr kumimoji="1" lang="ja-JP" altLang="en-US" sz="900" b="0" dirty="0">
                        <a:solidFill>
                          <a:schemeClr val="tx1"/>
                        </a:solidFill>
                        <a:latin typeface="ＭＳ ゴシック" panose="020B0609070205080204" pitchFamily="49" charset="-128"/>
                        <a:ea typeface="ＭＳ ゴシック" panose="020B0609070205080204" pitchFamily="49" charset="-128"/>
                      </a:endParaRPr>
                    </a:p>
                  </a:txBody>
                  <a:tcPr anchor="ctr">
                    <a:lnL w="1270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l"/>
                      <a:r>
                        <a:rPr kumimoji="1" lang="ja-JP" altLang="en-US" sz="900" b="0" dirty="0" smtClean="0">
                          <a:solidFill>
                            <a:schemeClr val="tx1"/>
                          </a:solidFill>
                          <a:latin typeface="ＭＳ ゴシック" panose="020B0609070205080204" pitchFamily="49" charset="-128"/>
                          <a:ea typeface="ＭＳ ゴシック" panose="020B0609070205080204" pitchFamily="49" charset="-128"/>
                        </a:rPr>
                        <a:t>株式会社Ｄ</a:t>
                      </a:r>
                      <a:endParaRPr kumimoji="1" lang="ja-JP" altLang="en-US" sz="900" b="0" dirty="0">
                        <a:solidFill>
                          <a:schemeClr val="tx1"/>
                        </a:solidFill>
                        <a:latin typeface="ＭＳ ゴシック" panose="020B0609070205080204" pitchFamily="49" charset="-128"/>
                        <a:ea typeface="ＭＳ ゴシック" panose="020B0609070205080204" pitchFamily="49" charset="-128"/>
                      </a:endParaRPr>
                    </a:p>
                  </a:txBody>
                  <a:tcPr anchor="ctr">
                    <a:lnL w="635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val="3138122409"/>
                  </a:ext>
                </a:extLst>
              </a:tr>
              <a:tr h="212254">
                <a:tc>
                  <a:txBody>
                    <a:bodyPr/>
                    <a:lstStyle/>
                    <a:p>
                      <a:pPr algn="ctr"/>
                      <a:r>
                        <a:rPr kumimoji="1" lang="ja-JP" altLang="en-US" sz="900" b="0" dirty="0" smtClean="0">
                          <a:solidFill>
                            <a:schemeClr val="tx1"/>
                          </a:solidFill>
                          <a:latin typeface="ＭＳ ゴシック" panose="020B0609070205080204" pitchFamily="49" charset="-128"/>
                          <a:ea typeface="ＭＳ ゴシック" panose="020B0609070205080204" pitchFamily="49" charset="-128"/>
                        </a:rPr>
                        <a:t>契約業務</a:t>
                      </a:r>
                      <a:endParaRPr kumimoji="1" lang="ja-JP" altLang="en-US" sz="900" b="0" dirty="0">
                        <a:solidFill>
                          <a:schemeClr val="tx1"/>
                        </a:solidFill>
                        <a:latin typeface="ＭＳ ゴシック" panose="020B0609070205080204" pitchFamily="49" charset="-128"/>
                        <a:ea typeface="ＭＳ ゴシック" panose="020B0609070205080204" pitchFamily="49" charset="-128"/>
                      </a:endParaRPr>
                    </a:p>
                  </a:txBody>
                  <a:tcPr anchor="ctr">
                    <a:lnL w="1270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l"/>
                      <a:r>
                        <a:rPr kumimoji="1" lang="ja-JP" altLang="en-US" sz="900" b="0" dirty="0" smtClean="0">
                          <a:solidFill>
                            <a:schemeClr val="tx1"/>
                          </a:solidFill>
                          <a:latin typeface="ＭＳ ゴシック" panose="020B0609070205080204" pitchFamily="49" charset="-128"/>
                          <a:ea typeface="ＭＳ ゴシック" panose="020B0609070205080204" pitchFamily="49" charset="-128"/>
                        </a:rPr>
                        <a:t>構造設計</a:t>
                      </a:r>
                      <a:endParaRPr kumimoji="1" lang="ja-JP" altLang="en-US" sz="900" b="0" dirty="0">
                        <a:solidFill>
                          <a:schemeClr val="tx1"/>
                        </a:solidFill>
                        <a:latin typeface="ＭＳ ゴシック" panose="020B0609070205080204" pitchFamily="49" charset="-128"/>
                        <a:ea typeface="ＭＳ ゴシック" panose="020B0609070205080204" pitchFamily="49" charset="-128"/>
                      </a:endParaRPr>
                    </a:p>
                  </a:txBody>
                  <a:tcPr anchor="ctr">
                    <a:lnL w="635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val="3324283713"/>
                  </a:ext>
                </a:extLst>
              </a:tr>
              <a:tr h="370840">
                <a:tc>
                  <a:txBody>
                    <a:bodyPr/>
                    <a:lstStyle/>
                    <a:p>
                      <a:pPr algn="ctr"/>
                      <a:r>
                        <a:rPr kumimoji="1" lang="ja-JP" altLang="en-US" sz="900" b="0" dirty="0" smtClean="0">
                          <a:solidFill>
                            <a:schemeClr val="tx1"/>
                          </a:solidFill>
                          <a:latin typeface="ＭＳ ゴシック" panose="020B0609070205080204" pitchFamily="49" charset="-128"/>
                          <a:ea typeface="ＭＳ ゴシック" panose="020B0609070205080204" pitchFamily="49" charset="-128"/>
                        </a:rPr>
                        <a:t>補助対象経費</a:t>
                      </a:r>
                      <a:endParaRPr kumimoji="1" lang="ja-JP" altLang="en-US" sz="900" b="0" dirty="0">
                        <a:solidFill>
                          <a:schemeClr val="tx1"/>
                        </a:solidFill>
                        <a:latin typeface="ＭＳ ゴシック" panose="020B0609070205080204" pitchFamily="49" charset="-128"/>
                        <a:ea typeface="ＭＳ ゴシック" panose="020B0609070205080204" pitchFamily="49" charset="-128"/>
                      </a:endParaRPr>
                    </a:p>
                  </a:txBody>
                  <a:tcPr anchor="ctr">
                    <a:lnL w="1270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l"/>
                      <a:r>
                        <a:rPr kumimoji="1" lang="ja-JP" altLang="en-US" sz="900" b="0" dirty="0" smtClean="0">
                          <a:solidFill>
                            <a:schemeClr val="tx1"/>
                          </a:solidFill>
                          <a:latin typeface="ＭＳ ゴシック" panose="020B0609070205080204" pitchFamily="49" charset="-128"/>
                          <a:ea typeface="ＭＳ ゴシック" panose="020B0609070205080204" pitchFamily="49" charset="-128"/>
                        </a:rPr>
                        <a:t>ソフトウェア購入</a:t>
                      </a:r>
                      <a:endParaRPr kumimoji="1" lang="en-US" altLang="ja-JP" sz="900" b="0" dirty="0" smtClean="0">
                        <a:solidFill>
                          <a:schemeClr val="tx1"/>
                        </a:solidFill>
                        <a:latin typeface="ＭＳ ゴシック" panose="020B0609070205080204" pitchFamily="49" charset="-128"/>
                        <a:ea typeface="ＭＳ ゴシック" panose="020B0609070205080204" pitchFamily="49" charset="-128"/>
                      </a:endParaRPr>
                    </a:p>
                    <a:p>
                      <a:pPr algn="l"/>
                      <a:r>
                        <a:rPr kumimoji="1" lang="ja-JP" altLang="en-US" sz="900" b="0" dirty="0" smtClean="0">
                          <a:solidFill>
                            <a:schemeClr val="tx1"/>
                          </a:solidFill>
                          <a:latin typeface="ＭＳ ゴシック" panose="020B0609070205080204" pitchFamily="49" charset="-128"/>
                          <a:ea typeface="ＭＳ ゴシック" panose="020B0609070205080204" pitchFamily="49" charset="-128"/>
                        </a:rPr>
                        <a:t>関連機器</a:t>
                      </a:r>
                      <a:endParaRPr kumimoji="1" lang="en-US" altLang="ja-JP" sz="900" b="0" dirty="0" smtClean="0">
                        <a:solidFill>
                          <a:schemeClr val="tx1"/>
                        </a:solidFill>
                        <a:latin typeface="ＭＳ ゴシック" panose="020B0609070205080204" pitchFamily="49" charset="-128"/>
                        <a:ea typeface="ＭＳ ゴシック" panose="020B0609070205080204" pitchFamily="49" charset="-128"/>
                      </a:endParaRPr>
                    </a:p>
                    <a:p>
                      <a:pPr algn="l"/>
                      <a:r>
                        <a:rPr kumimoji="1" lang="en-US" altLang="ja-JP" sz="900" b="0" dirty="0" smtClean="0">
                          <a:solidFill>
                            <a:schemeClr val="tx1"/>
                          </a:solidFill>
                          <a:latin typeface="ＭＳ ゴシック" panose="020B0609070205080204" pitchFamily="49" charset="-128"/>
                          <a:ea typeface="ＭＳ ゴシック" panose="020B0609070205080204" pitchFamily="49" charset="-128"/>
                        </a:rPr>
                        <a:t>CDE</a:t>
                      </a:r>
                      <a:r>
                        <a:rPr kumimoji="1" lang="ja-JP" altLang="en-US" sz="900" b="0" dirty="0" smtClean="0">
                          <a:solidFill>
                            <a:schemeClr val="tx1"/>
                          </a:solidFill>
                          <a:latin typeface="ＭＳ ゴシック" panose="020B0609070205080204" pitchFamily="49" charset="-128"/>
                          <a:ea typeface="ＭＳ ゴシック" panose="020B0609070205080204" pitchFamily="49" charset="-128"/>
                        </a:rPr>
                        <a:t>環境</a:t>
                      </a:r>
                      <a:endParaRPr kumimoji="1" lang="en-US" altLang="ja-JP" sz="900" b="0" dirty="0" smtClean="0">
                        <a:solidFill>
                          <a:schemeClr val="tx1"/>
                        </a:solidFill>
                        <a:latin typeface="ＭＳ ゴシック" panose="020B0609070205080204" pitchFamily="49" charset="-128"/>
                        <a:ea typeface="ＭＳ ゴシック" panose="020B0609070205080204" pitchFamily="49" charset="-128"/>
                      </a:endParaRPr>
                    </a:p>
                    <a:p>
                      <a:pPr algn="l"/>
                      <a:r>
                        <a:rPr kumimoji="1" lang="en-US" altLang="ja-JP" sz="900" b="0" dirty="0" smtClean="0">
                          <a:solidFill>
                            <a:schemeClr val="tx1"/>
                          </a:solidFill>
                          <a:latin typeface="ＭＳ ゴシック" panose="020B0609070205080204" pitchFamily="49" charset="-128"/>
                          <a:ea typeface="ＭＳ ゴシック" panose="020B0609070205080204" pitchFamily="49" charset="-128"/>
                        </a:rPr>
                        <a:t>BIM</a:t>
                      </a:r>
                      <a:r>
                        <a:rPr kumimoji="1" lang="ja-JP" altLang="en-US" sz="900" b="0" dirty="0" smtClean="0">
                          <a:solidFill>
                            <a:schemeClr val="tx1"/>
                          </a:solidFill>
                          <a:latin typeface="ＭＳ ゴシック" panose="020B0609070205080204" pitchFamily="49" charset="-128"/>
                          <a:ea typeface="ＭＳ ゴシック" panose="020B0609070205080204" pitchFamily="49" charset="-128"/>
                        </a:rPr>
                        <a:t>講習</a:t>
                      </a:r>
                      <a:endParaRPr kumimoji="1" lang="en-US" altLang="ja-JP" sz="900" b="0" dirty="0" smtClean="0">
                        <a:solidFill>
                          <a:schemeClr val="tx1"/>
                        </a:solidFill>
                        <a:latin typeface="ＭＳ ゴシック" panose="020B0609070205080204" pitchFamily="49" charset="-128"/>
                        <a:ea typeface="ＭＳ ゴシック" panose="020B0609070205080204" pitchFamily="49"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900" b="0" dirty="0" smtClean="0">
                          <a:solidFill>
                            <a:srgbClr val="FF0000"/>
                          </a:solidFill>
                          <a:latin typeface="ＭＳ ゴシック" panose="020B0609070205080204" pitchFamily="49" charset="-128"/>
                          <a:ea typeface="ＭＳ ゴシック" panose="020B0609070205080204" pitchFamily="49" charset="-128"/>
                        </a:rPr>
                        <a:t>BIM</a:t>
                      </a:r>
                      <a:r>
                        <a:rPr kumimoji="1" lang="ja-JP" altLang="en-US" sz="900" b="0" dirty="0" smtClean="0">
                          <a:solidFill>
                            <a:srgbClr val="FF0000"/>
                          </a:solidFill>
                          <a:latin typeface="ＭＳ ゴシック" panose="020B0609070205080204" pitchFamily="49" charset="-128"/>
                          <a:ea typeface="ＭＳ ゴシック" panose="020B0609070205080204" pitchFamily="49" charset="-128"/>
                        </a:rPr>
                        <a:t>ｺｰﾃﾞｨﾈｰﾀｰ</a:t>
                      </a:r>
                      <a:r>
                        <a:rPr kumimoji="1" lang="en-US" altLang="ja-JP" sz="900" b="0" dirty="0" smtClean="0">
                          <a:solidFill>
                            <a:srgbClr val="FF0000"/>
                          </a:solidFill>
                          <a:latin typeface="ＭＳ ゴシック" panose="020B0609070205080204" pitchFamily="49" charset="-128"/>
                          <a:ea typeface="ＭＳ ゴシック" panose="020B0609070205080204" pitchFamily="49" charset="-128"/>
                        </a:rPr>
                        <a:t>(</a:t>
                      </a:r>
                      <a:r>
                        <a:rPr kumimoji="1" lang="ja-JP" altLang="en-US" sz="900" b="0" dirty="0" smtClean="0">
                          <a:solidFill>
                            <a:srgbClr val="FF0000"/>
                          </a:solidFill>
                          <a:latin typeface="ＭＳ ゴシック" panose="020B0609070205080204" pitchFamily="49" charset="-128"/>
                          <a:ea typeface="ＭＳ ゴシック" panose="020B0609070205080204" pitchFamily="49" charset="-128"/>
                        </a:rPr>
                        <a:t>外注</a:t>
                      </a:r>
                      <a:r>
                        <a:rPr kumimoji="1" lang="en-US" altLang="ja-JP" sz="900" b="0" dirty="0" smtClean="0">
                          <a:solidFill>
                            <a:srgbClr val="FF0000"/>
                          </a:solidFill>
                          <a:latin typeface="ＭＳ ゴシック" panose="020B0609070205080204" pitchFamily="49" charset="-128"/>
                          <a:ea typeface="ＭＳ ゴシック" panose="020B0609070205080204" pitchFamily="49" charset="-128"/>
                        </a:rPr>
                        <a:t>)</a:t>
                      </a:r>
                      <a:endParaRPr kumimoji="1" lang="en-US" altLang="ja-JP" sz="900" b="0" dirty="0" smtClean="0">
                        <a:solidFill>
                          <a:schemeClr val="tx1"/>
                        </a:solidFill>
                        <a:latin typeface="ＭＳ ゴシック" panose="020B0609070205080204" pitchFamily="49" charset="-128"/>
                        <a:ea typeface="ＭＳ ゴシック" panose="020B0609070205080204" pitchFamily="49" charset="-128"/>
                      </a:endParaRPr>
                    </a:p>
                    <a:p>
                      <a:pPr algn="l"/>
                      <a:r>
                        <a:rPr kumimoji="1" lang="en-US" altLang="ja-JP" sz="900" b="0" dirty="0" smtClean="0">
                          <a:solidFill>
                            <a:srgbClr val="FF0000"/>
                          </a:solidFill>
                          <a:latin typeface="ＭＳ ゴシック" panose="020B0609070205080204" pitchFamily="49" charset="-128"/>
                          <a:ea typeface="ＭＳ ゴシック" panose="020B0609070205080204" pitchFamily="49" charset="-128"/>
                        </a:rPr>
                        <a:t>BIM</a:t>
                      </a:r>
                      <a:r>
                        <a:rPr kumimoji="1" lang="ja-JP" altLang="en-US" sz="900" b="0" dirty="0" smtClean="0">
                          <a:solidFill>
                            <a:srgbClr val="FF0000"/>
                          </a:solidFill>
                          <a:latin typeface="ＭＳ ゴシック" panose="020B0609070205080204" pitchFamily="49" charset="-128"/>
                          <a:ea typeface="ＭＳ ゴシック" panose="020B0609070205080204" pitchFamily="49" charset="-128"/>
                        </a:rPr>
                        <a:t>ﾏﾈｼﾞｬｰ</a:t>
                      </a:r>
                      <a:r>
                        <a:rPr kumimoji="1" lang="en-US" altLang="ja-JP" sz="900" b="0" dirty="0" smtClean="0">
                          <a:solidFill>
                            <a:srgbClr val="FF0000"/>
                          </a:solidFill>
                          <a:latin typeface="ＭＳ ゴシック" panose="020B0609070205080204" pitchFamily="49" charset="-128"/>
                          <a:ea typeface="ＭＳ ゴシック" panose="020B0609070205080204" pitchFamily="49" charset="-128"/>
                        </a:rPr>
                        <a:t>(</a:t>
                      </a:r>
                      <a:r>
                        <a:rPr kumimoji="1" lang="ja-JP" altLang="en-US" sz="900" b="0" dirty="0" smtClean="0">
                          <a:solidFill>
                            <a:srgbClr val="FF0000"/>
                          </a:solidFill>
                          <a:latin typeface="ＭＳ ゴシック" panose="020B0609070205080204" pitchFamily="49" charset="-128"/>
                          <a:ea typeface="ＭＳ ゴシック" panose="020B0609070205080204" pitchFamily="49" charset="-128"/>
                        </a:rPr>
                        <a:t>自社</a:t>
                      </a:r>
                      <a:r>
                        <a:rPr kumimoji="1" lang="en-US" altLang="ja-JP" sz="900" b="0" dirty="0" smtClean="0">
                          <a:solidFill>
                            <a:srgbClr val="FF0000"/>
                          </a:solidFill>
                          <a:latin typeface="ＭＳ ゴシック" panose="020B0609070205080204" pitchFamily="49" charset="-128"/>
                          <a:ea typeface="ＭＳ ゴシック" panose="020B0609070205080204" pitchFamily="49" charset="-128"/>
                        </a:rPr>
                        <a:t>)</a:t>
                      </a:r>
                    </a:p>
                  </a:txBody>
                  <a:tcPr anchor="ctr">
                    <a:lnL w="635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val="3030981635"/>
                  </a:ext>
                </a:extLst>
              </a:tr>
            </a:tbl>
          </a:graphicData>
        </a:graphic>
      </p:graphicFrame>
      <p:graphicFrame>
        <p:nvGraphicFramePr>
          <p:cNvPr id="37" name="表 36"/>
          <p:cNvGraphicFramePr>
            <a:graphicFrameLocks noGrp="1"/>
          </p:cNvGraphicFramePr>
          <p:nvPr>
            <p:extLst>
              <p:ext uri="{D42A27DB-BD31-4B8C-83A1-F6EECF244321}">
                <p14:modId xmlns:p14="http://schemas.microsoft.com/office/powerpoint/2010/main" val="1439050637"/>
              </p:ext>
            </p:extLst>
          </p:nvPr>
        </p:nvGraphicFramePr>
        <p:xfrm>
          <a:off x="4766744" y="3480826"/>
          <a:ext cx="1964601" cy="1371600"/>
        </p:xfrm>
        <a:graphic>
          <a:graphicData uri="http://schemas.openxmlformats.org/drawingml/2006/table">
            <a:tbl>
              <a:tblPr firstRow="1" bandRow="1">
                <a:tableStyleId>{5C22544A-7EE6-4342-B048-85BDC9FD1C3A}</a:tableStyleId>
              </a:tblPr>
              <a:tblGrid>
                <a:gridCol w="672058">
                  <a:extLst>
                    <a:ext uri="{9D8B030D-6E8A-4147-A177-3AD203B41FA5}">
                      <a16:colId xmlns:a16="http://schemas.microsoft.com/office/drawing/2014/main" val="1988193540"/>
                    </a:ext>
                  </a:extLst>
                </a:gridCol>
                <a:gridCol w="1292543">
                  <a:extLst>
                    <a:ext uri="{9D8B030D-6E8A-4147-A177-3AD203B41FA5}">
                      <a16:colId xmlns:a16="http://schemas.microsoft.com/office/drawing/2014/main" val="3841258783"/>
                    </a:ext>
                  </a:extLst>
                </a:gridCol>
              </a:tblGrid>
              <a:tr h="214517">
                <a:tc>
                  <a:txBody>
                    <a:bodyPr/>
                    <a:lstStyle/>
                    <a:p>
                      <a:pPr algn="ctr"/>
                      <a:r>
                        <a:rPr kumimoji="1" lang="ja-JP" altLang="en-US" sz="900" b="0" dirty="0" smtClean="0">
                          <a:solidFill>
                            <a:schemeClr val="tx1"/>
                          </a:solidFill>
                          <a:latin typeface="ＭＳ ゴシック" panose="020B0609070205080204" pitchFamily="49" charset="-128"/>
                          <a:ea typeface="ＭＳ ゴシック" panose="020B0609070205080204" pitchFamily="49" charset="-128"/>
                        </a:rPr>
                        <a:t>会社名</a:t>
                      </a:r>
                      <a:endParaRPr kumimoji="1" lang="ja-JP" altLang="en-US" sz="900" b="0" dirty="0">
                        <a:solidFill>
                          <a:schemeClr val="tx1"/>
                        </a:solidFill>
                        <a:latin typeface="ＭＳ ゴシック" panose="020B0609070205080204" pitchFamily="49" charset="-128"/>
                        <a:ea typeface="ＭＳ ゴシック" panose="020B0609070205080204" pitchFamily="49" charset="-128"/>
                      </a:endParaRPr>
                    </a:p>
                  </a:txBody>
                  <a:tcPr anchor="ctr">
                    <a:lnL w="1270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l"/>
                      <a:r>
                        <a:rPr kumimoji="1" lang="ja-JP" altLang="en-US" sz="900" b="0" dirty="0" smtClean="0">
                          <a:solidFill>
                            <a:schemeClr val="tx1"/>
                          </a:solidFill>
                          <a:latin typeface="ＭＳ ゴシック" panose="020B0609070205080204" pitchFamily="49" charset="-128"/>
                          <a:ea typeface="ＭＳ ゴシック" panose="020B0609070205080204" pitchFamily="49" charset="-128"/>
                        </a:rPr>
                        <a:t>株式会社Ｅ</a:t>
                      </a:r>
                      <a:endParaRPr kumimoji="1" lang="ja-JP" altLang="en-US" sz="900" b="0" dirty="0">
                        <a:solidFill>
                          <a:schemeClr val="tx1"/>
                        </a:solidFill>
                        <a:latin typeface="ＭＳ ゴシック" panose="020B0609070205080204" pitchFamily="49" charset="-128"/>
                        <a:ea typeface="ＭＳ ゴシック" panose="020B0609070205080204" pitchFamily="49" charset="-128"/>
                      </a:endParaRPr>
                    </a:p>
                  </a:txBody>
                  <a:tcPr anchor="ctr">
                    <a:lnL w="635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val="3138122409"/>
                  </a:ext>
                </a:extLst>
              </a:tr>
              <a:tr h="212254">
                <a:tc>
                  <a:txBody>
                    <a:bodyPr/>
                    <a:lstStyle/>
                    <a:p>
                      <a:pPr algn="ctr"/>
                      <a:r>
                        <a:rPr kumimoji="1" lang="ja-JP" altLang="en-US" sz="900" b="0" dirty="0" smtClean="0">
                          <a:solidFill>
                            <a:schemeClr val="tx1"/>
                          </a:solidFill>
                          <a:latin typeface="ＭＳ ゴシック" panose="020B0609070205080204" pitchFamily="49" charset="-128"/>
                          <a:ea typeface="ＭＳ ゴシック" panose="020B0609070205080204" pitchFamily="49" charset="-128"/>
                        </a:rPr>
                        <a:t>契約業務</a:t>
                      </a:r>
                      <a:endParaRPr kumimoji="1" lang="ja-JP" altLang="en-US" sz="900" b="0" dirty="0">
                        <a:solidFill>
                          <a:schemeClr val="tx1"/>
                        </a:solidFill>
                        <a:latin typeface="ＭＳ ゴシック" panose="020B0609070205080204" pitchFamily="49" charset="-128"/>
                        <a:ea typeface="ＭＳ ゴシック" panose="020B0609070205080204" pitchFamily="49" charset="-128"/>
                      </a:endParaRPr>
                    </a:p>
                  </a:txBody>
                  <a:tcPr anchor="ctr">
                    <a:lnL w="1270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l"/>
                      <a:r>
                        <a:rPr kumimoji="1" lang="ja-JP" altLang="en-US" sz="900" b="0" dirty="0" smtClean="0">
                          <a:solidFill>
                            <a:schemeClr val="tx1"/>
                          </a:solidFill>
                          <a:latin typeface="ＭＳ ゴシック" panose="020B0609070205080204" pitchFamily="49" charset="-128"/>
                          <a:ea typeface="ＭＳ ゴシック" panose="020B0609070205080204" pitchFamily="49" charset="-128"/>
                        </a:rPr>
                        <a:t>設備設計</a:t>
                      </a:r>
                      <a:endParaRPr kumimoji="1" lang="ja-JP" altLang="en-US" sz="900" b="0" dirty="0">
                        <a:solidFill>
                          <a:schemeClr val="tx1"/>
                        </a:solidFill>
                        <a:latin typeface="ＭＳ ゴシック" panose="020B0609070205080204" pitchFamily="49" charset="-128"/>
                        <a:ea typeface="ＭＳ ゴシック" panose="020B0609070205080204" pitchFamily="49" charset="-128"/>
                      </a:endParaRPr>
                    </a:p>
                  </a:txBody>
                  <a:tcPr anchor="ctr">
                    <a:lnL w="635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val="3324283713"/>
                  </a:ext>
                </a:extLst>
              </a:tr>
              <a:tr h="370840">
                <a:tc>
                  <a:txBody>
                    <a:bodyPr/>
                    <a:lstStyle/>
                    <a:p>
                      <a:pPr algn="ctr"/>
                      <a:r>
                        <a:rPr kumimoji="1" lang="ja-JP" altLang="en-US" sz="900" b="0" dirty="0" smtClean="0">
                          <a:solidFill>
                            <a:schemeClr val="tx1"/>
                          </a:solidFill>
                          <a:latin typeface="ＭＳ ゴシック" panose="020B0609070205080204" pitchFamily="49" charset="-128"/>
                          <a:ea typeface="ＭＳ ゴシック" panose="020B0609070205080204" pitchFamily="49" charset="-128"/>
                        </a:rPr>
                        <a:t>補助対象経費</a:t>
                      </a:r>
                      <a:endParaRPr kumimoji="1" lang="ja-JP" altLang="en-US" sz="900" b="0" dirty="0">
                        <a:solidFill>
                          <a:schemeClr val="tx1"/>
                        </a:solidFill>
                        <a:latin typeface="ＭＳ ゴシック" panose="020B0609070205080204" pitchFamily="49" charset="-128"/>
                        <a:ea typeface="ＭＳ ゴシック" panose="020B0609070205080204" pitchFamily="49" charset="-128"/>
                      </a:endParaRPr>
                    </a:p>
                  </a:txBody>
                  <a:tcPr anchor="ctr">
                    <a:lnL w="1270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l"/>
                      <a:r>
                        <a:rPr kumimoji="1" lang="ja-JP" altLang="en-US" sz="900" b="0" dirty="0" smtClean="0">
                          <a:solidFill>
                            <a:schemeClr val="tx1"/>
                          </a:solidFill>
                          <a:latin typeface="ＭＳ ゴシック" panose="020B0609070205080204" pitchFamily="49" charset="-128"/>
                          <a:ea typeface="ＭＳ ゴシック" panose="020B0609070205080204" pitchFamily="49" charset="-128"/>
                        </a:rPr>
                        <a:t>ソフトウェア購入</a:t>
                      </a:r>
                      <a:endParaRPr kumimoji="1" lang="en-US" altLang="ja-JP" sz="900" b="0" dirty="0" smtClean="0">
                        <a:solidFill>
                          <a:schemeClr val="tx1"/>
                        </a:solidFill>
                        <a:latin typeface="ＭＳ ゴシック" panose="020B0609070205080204" pitchFamily="49" charset="-128"/>
                        <a:ea typeface="ＭＳ ゴシック" panose="020B0609070205080204" pitchFamily="49" charset="-128"/>
                      </a:endParaRPr>
                    </a:p>
                    <a:p>
                      <a:pPr algn="l"/>
                      <a:r>
                        <a:rPr kumimoji="1" lang="ja-JP" altLang="en-US" sz="900" b="0" dirty="0" smtClean="0">
                          <a:solidFill>
                            <a:schemeClr val="tx1"/>
                          </a:solidFill>
                          <a:latin typeface="ＭＳ ゴシック" panose="020B0609070205080204" pitchFamily="49" charset="-128"/>
                          <a:ea typeface="ＭＳ ゴシック" panose="020B0609070205080204" pitchFamily="49" charset="-128"/>
                        </a:rPr>
                        <a:t>関連機器</a:t>
                      </a:r>
                      <a:endParaRPr kumimoji="1" lang="en-US" altLang="ja-JP" sz="900" b="0" dirty="0" smtClean="0">
                        <a:solidFill>
                          <a:schemeClr val="tx1"/>
                        </a:solidFill>
                        <a:latin typeface="ＭＳ ゴシック" panose="020B0609070205080204" pitchFamily="49" charset="-128"/>
                        <a:ea typeface="ＭＳ ゴシック" panose="020B0609070205080204" pitchFamily="49" charset="-128"/>
                      </a:endParaRPr>
                    </a:p>
                    <a:p>
                      <a:pPr algn="l"/>
                      <a:r>
                        <a:rPr kumimoji="1" lang="en-US" altLang="ja-JP" sz="900" b="0" dirty="0" smtClean="0">
                          <a:solidFill>
                            <a:schemeClr val="tx1"/>
                          </a:solidFill>
                          <a:latin typeface="ＭＳ ゴシック" panose="020B0609070205080204" pitchFamily="49" charset="-128"/>
                          <a:ea typeface="ＭＳ ゴシック" panose="020B0609070205080204" pitchFamily="49" charset="-128"/>
                        </a:rPr>
                        <a:t>CDE</a:t>
                      </a:r>
                      <a:r>
                        <a:rPr kumimoji="1" lang="ja-JP" altLang="en-US" sz="900" b="0" dirty="0" smtClean="0">
                          <a:solidFill>
                            <a:schemeClr val="tx1"/>
                          </a:solidFill>
                          <a:latin typeface="ＭＳ ゴシック" panose="020B0609070205080204" pitchFamily="49" charset="-128"/>
                          <a:ea typeface="ＭＳ ゴシック" panose="020B0609070205080204" pitchFamily="49" charset="-128"/>
                        </a:rPr>
                        <a:t>環境</a:t>
                      </a:r>
                      <a:endParaRPr kumimoji="1" lang="en-US" altLang="ja-JP" sz="900" b="0" dirty="0" smtClean="0">
                        <a:solidFill>
                          <a:schemeClr val="tx1"/>
                        </a:solidFill>
                        <a:latin typeface="ＭＳ ゴシック" panose="020B0609070205080204" pitchFamily="49" charset="-128"/>
                        <a:ea typeface="ＭＳ ゴシック" panose="020B0609070205080204" pitchFamily="49" charset="-128"/>
                      </a:endParaRPr>
                    </a:p>
                    <a:p>
                      <a:pPr algn="l"/>
                      <a:r>
                        <a:rPr kumimoji="1" lang="en-US" altLang="ja-JP" sz="900" b="0" dirty="0" smtClean="0">
                          <a:solidFill>
                            <a:schemeClr val="tx1"/>
                          </a:solidFill>
                          <a:latin typeface="ＭＳ ゴシック" panose="020B0609070205080204" pitchFamily="49" charset="-128"/>
                          <a:ea typeface="ＭＳ ゴシック" panose="020B0609070205080204" pitchFamily="49" charset="-128"/>
                        </a:rPr>
                        <a:t>BIM</a:t>
                      </a:r>
                      <a:r>
                        <a:rPr kumimoji="1" lang="ja-JP" altLang="en-US" sz="900" b="0" dirty="0" smtClean="0">
                          <a:solidFill>
                            <a:schemeClr val="tx1"/>
                          </a:solidFill>
                          <a:latin typeface="ＭＳ ゴシック" panose="020B0609070205080204" pitchFamily="49" charset="-128"/>
                          <a:ea typeface="ＭＳ ゴシック" panose="020B0609070205080204" pitchFamily="49" charset="-128"/>
                        </a:rPr>
                        <a:t>講習</a:t>
                      </a:r>
                      <a:endParaRPr kumimoji="1" lang="en-US" altLang="ja-JP" sz="900" b="0" dirty="0" smtClean="0">
                        <a:solidFill>
                          <a:schemeClr val="tx1"/>
                        </a:solidFill>
                        <a:latin typeface="ＭＳ ゴシック" panose="020B0609070205080204" pitchFamily="49" charset="-128"/>
                        <a:ea typeface="ＭＳ ゴシック" panose="020B0609070205080204" pitchFamily="49"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900" b="0" dirty="0" smtClean="0">
                          <a:solidFill>
                            <a:srgbClr val="FF0000"/>
                          </a:solidFill>
                          <a:latin typeface="ＭＳ ゴシック" panose="020B0609070205080204" pitchFamily="49" charset="-128"/>
                          <a:ea typeface="ＭＳ ゴシック" panose="020B0609070205080204" pitchFamily="49" charset="-128"/>
                        </a:rPr>
                        <a:t>BIM</a:t>
                      </a:r>
                      <a:r>
                        <a:rPr kumimoji="1" lang="ja-JP" altLang="en-US" sz="900" b="0" dirty="0" smtClean="0">
                          <a:solidFill>
                            <a:srgbClr val="FF0000"/>
                          </a:solidFill>
                          <a:latin typeface="ＭＳ ゴシック" panose="020B0609070205080204" pitchFamily="49" charset="-128"/>
                          <a:ea typeface="ＭＳ ゴシック" panose="020B0609070205080204" pitchFamily="49" charset="-128"/>
                        </a:rPr>
                        <a:t>ｺｰﾃﾞｨﾈｰﾀｰ</a:t>
                      </a:r>
                      <a:r>
                        <a:rPr kumimoji="1" lang="en-US" altLang="ja-JP" sz="900" b="0" dirty="0" smtClean="0">
                          <a:solidFill>
                            <a:srgbClr val="FF0000"/>
                          </a:solidFill>
                          <a:latin typeface="ＭＳ ゴシック" panose="020B0609070205080204" pitchFamily="49" charset="-128"/>
                          <a:ea typeface="ＭＳ ゴシック" panose="020B0609070205080204" pitchFamily="49" charset="-128"/>
                        </a:rPr>
                        <a:t>(</a:t>
                      </a:r>
                      <a:r>
                        <a:rPr kumimoji="1" lang="ja-JP" altLang="en-US" sz="900" b="0" dirty="0" smtClean="0">
                          <a:solidFill>
                            <a:srgbClr val="FF0000"/>
                          </a:solidFill>
                          <a:latin typeface="ＭＳ ゴシック" panose="020B0609070205080204" pitchFamily="49" charset="-128"/>
                          <a:ea typeface="ＭＳ ゴシック" panose="020B0609070205080204" pitchFamily="49" charset="-128"/>
                        </a:rPr>
                        <a:t>外注</a:t>
                      </a:r>
                      <a:r>
                        <a:rPr kumimoji="1" lang="en-US" altLang="ja-JP" sz="900" b="0" dirty="0" smtClean="0">
                          <a:solidFill>
                            <a:srgbClr val="FF0000"/>
                          </a:solidFill>
                          <a:latin typeface="ＭＳ ゴシック" panose="020B0609070205080204" pitchFamily="49" charset="-128"/>
                          <a:ea typeface="ＭＳ ゴシック" panose="020B0609070205080204" pitchFamily="49" charset="-128"/>
                        </a:rPr>
                        <a:t>)</a:t>
                      </a:r>
                      <a:endParaRPr kumimoji="1" lang="en-US" altLang="ja-JP" sz="900" b="0" dirty="0" smtClean="0">
                        <a:solidFill>
                          <a:schemeClr val="tx1"/>
                        </a:solidFill>
                        <a:latin typeface="ＭＳ ゴシック" panose="020B0609070205080204" pitchFamily="49" charset="-128"/>
                        <a:ea typeface="ＭＳ ゴシック" panose="020B0609070205080204" pitchFamily="49" charset="-128"/>
                      </a:endParaRPr>
                    </a:p>
                    <a:p>
                      <a:pPr algn="l"/>
                      <a:r>
                        <a:rPr kumimoji="1" lang="en-US" altLang="ja-JP" sz="900" b="0" dirty="0" smtClean="0">
                          <a:solidFill>
                            <a:srgbClr val="FF0000"/>
                          </a:solidFill>
                          <a:latin typeface="ＭＳ ゴシック" panose="020B0609070205080204" pitchFamily="49" charset="-128"/>
                          <a:ea typeface="ＭＳ ゴシック" panose="020B0609070205080204" pitchFamily="49" charset="-128"/>
                        </a:rPr>
                        <a:t>BIM</a:t>
                      </a:r>
                      <a:r>
                        <a:rPr kumimoji="1" lang="ja-JP" altLang="en-US" sz="900" b="0" dirty="0" smtClean="0">
                          <a:solidFill>
                            <a:srgbClr val="FF0000"/>
                          </a:solidFill>
                          <a:latin typeface="ＭＳ ゴシック" panose="020B0609070205080204" pitchFamily="49" charset="-128"/>
                          <a:ea typeface="ＭＳ ゴシック" panose="020B0609070205080204" pitchFamily="49" charset="-128"/>
                        </a:rPr>
                        <a:t>ﾏﾈｼﾞｬｰ</a:t>
                      </a:r>
                      <a:r>
                        <a:rPr kumimoji="1" lang="en-US" altLang="ja-JP" sz="900" b="0" dirty="0" smtClean="0">
                          <a:solidFill>
                            <a:srgbClr val="FF0000"/>
                          </a:solidFill>
                          <a:latin typeface="ＭＳ ゴシック" panose="020B0609070205080204" pitchFamily="49" charset="-128"/>
                          <a:ea typeface="ＭＳ ゴシック" panose="020B0609070205080204" pitchFamily="49" charset="-128"/>
                        </a:rPr>
                        <a:t>(</a:t>
                      </a:r>
                      <a:r>
                        <a:rPr kumimoji="1" lang="ja-JP" altLang="en-US" sz="900" b="0" dirty="0" smtClean="0">
                          <a:solidFill>
                            <a:srgbClr val="FF0000"/>
                          </a:solidFill>
                          <a:latin typeface="ＭＳ ゴシック" panose="020B0609070205080204" pitchFamily="49" charset="-128"/>
                          <a:ea typeface="ＭＳ ゴシック" panose="020B0609070205080204" pitchFamily="49" charset="-128"/>
                        </a:rPr>
                        <a:t>自社</a:t>
                      </a:r>
                      <a:r>
                        <a:rPr kumimoji="1" lang="en-US" altLang="ja-JP" sz="900" b="0" dirty="0" smtClean="0">
                          <a:solidFill>
                            <a:srgbClr val="FF0000"/>
                          </a:solidFill>
                          <a:latin typeface="ＭＳ ゴシック" panose="020B0609070205080204" pitchFamily="49" charset="-128"/>
                          <a:ea typeface="ＭＳ ゴシック" panose="020B0609070205080204" pitchFamily="49" charset="-128"/>
                        </a:rPr>
                        <a:t>)</a:t>
                      </a:r>
                    </a:p>
                  </a:txBody>
                  <a:tcPr anchor="ctr">
                    <a:lnL w="635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val="3030981635"/>
                  </a:ext>
                </a:extLst>
              </a:tr>
            </a:tbl>
          </a:graphicData>
        </a:graphic>
      </p:graphicFrame>
      <p:graphicFrame>
        <p:nvGraphicFramePr>
          <p:cNvPr id="38" name="表 37"/>
          <p:cNvGraphicFramePr>
            <a:graphicFrameLocks noGrp="1"/>
          </p:cNvGraphicFramePr>
          <p:nvPr>
            <p:extLst>
              <p:ext uri="{D42A27DB-BD31-4B8C-83A1-F6EECF244321}">
                <p14:modId xmlns:p14="http://schemas.microsoft.com/office/powerpoint/2010/main" val="3402693718"/>
              </p:ext>
            </p:extLst>
          </p:nvPr>
        </p:nvGraphicFramePr>
        <p:xfrm>
          <a:off x="6863952" y="3480827"/>
          <a:ext cx="1964601" cy="476607"/>
        </p:xfrm>
        <a:graphic>
          <a:graphicData uri="http://schemas.openxmlformats.org/drawingml/2006/table">
            <a:tbl>
              <a:tblPr firstRow="1" bandRow="1">
                <a:tableStyleId>{5C22544A-7EE6-4342-B048-85BDC9FD1C3A}</a:tableStyleId>
              </a:tblPr>
              <a:tblGrid>
                <a:gridCol w="672058">
                  <a:extLst>
                    <a:ext uri="{9D8B030D-6E8A-4147-A177-3AD203B41FA5}">
                      <a16:colId xmlns:a16="http://schemas.microsoft.com/office/drawing/2014/main" val="1988193540"/>
                    </a:ext>
                  </a:extLst>
                </a:gridCol>
                <a:gridCol w="1292543">
                  <a:extLst>
                    <a:ext uri="{9D8B030D-6E8A-4147-A177-3AD203B41FA5}">
                      <a16:colId xmlns:a16="http://schemas.microsoft.com/office/drawing/2014/main" val="3841258783"/>
                    </a:ext>
                  </a:extLst>
                </a:gridCol>
              </a:tblGrid>
              <a:tr h="212545">
                <a:tc>
                  <a:txBody>
                    <a:bodyPr/>
                    <a:lstStyle/>
                    <a:p>
                      <a:pPr algn="ctr"/>
                      <a:r>
                        <a:rPr kumimoji="1" lang="ja-JP" altLang="en-US" sz="900" b="0" dirty="0" smtClean="0">
                          <a:solidFill>
                            <a:schemeClr val="tx1"/>
                          </a:solidFill>
                          <a:latin typeface="ＭＳ ゴシック" panose="020B0609070205080204" pitchFamily="49" charset="-128"/>
                          <a:ea typeface="ＭＳ ゴシック" panose="020B0609070205080204" pitchFamily="49" charset="-128"/>
                        </a:rPr>
                        <a:t>会社名</a:t>
                      </a:r>
                      <a:endParaRPr kumimoji="1" lang="ja-JP" altLang="en-US" sz="900" b="0" dirty="0">
                        <a:solidFill>
                          <a:schemeClr val="tx1"/>
                        </a:solidFill>
                        <a:latin typeface="ＭＳ ゴシック" panose="020B0609070205080204" pitchFamily="49" charset="-128"/>
                        <a:ea typeface="ＭＳ ゴシック" panose="020B0609070205080204" pitchFamily="49" charset="-128"/>
                      </a:endParaRPr>
                    </a:p>
                  </a:txBody>
                  <a:tcPr anchor="ctr">
                    <a:lnL w="1270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lumMod val="95000"/>
                      </a:schemeClr>
                    </a:solidFill>
                  </a:tcPr>
                </a:tc>
                <a:tc>
                  <a:txBody>
                    <a:bodyPr/>
                    <a:lstStyle/>
                    <a:p>
                      <a:pPr algn="l"/>
                      <a:r>
                        <a:rPr kumimoji="1" lang="ja-JP" altLang="en-US" sz="900" b="0" dirty="0" smtClean="0">
                          <a:solidFill>
                            <a:schemeClr val="tx1"/>
                          </a:solidFill>
                          <a:latin typeface="ＭＳ ゴシック" panose="020B0609070205080204" pitchFamily="49" charset="-128"/>
                          <a:ea typeface="ＭＳ ゴシック" panose="020B0609070205080204" pitchFamily="49" charset="-128"/>
                        </a:rPr>
                        <a:t>株式会社Ｆ</a:t>
                      </a:r>
                      <a:endParaRPr kumimoji="1" lang="ja-JP" altLang="en-US" sz="900" b="0" dirty="0">
                        <a:solidFill>
                          <a:schemeClr val="tx1"/>
                        </a:solidFill>
                        <a:latin typeface="ＭＳ ゴシック" panose="020B0609070205080204" pitchFamily="49" charset="-128"/>
                        <a:ea typeface="ＭＳ ゴシック" panose="020B0609070205080204" pitchFamily="49" charset="-128"/>
                      </a:endParaRPr>
                    </a:p>
                  </a:txBody>
                  <a:tcPr anchor="ctr">
                    <a:lnL w="635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3138122409"/>
                  </a:ext>
                </a:extLst>
              </a:tr>
              <a:tr h="248007">
                <a:tc>
                  <a:txBody>
                    <a:bodyPr/>
                    <a:lstStyle/>
                    <a:p>
                      <a:pPr algn="ctr"/>
                      <a:r>
                        <a:rPr kumimoji="1" lang="ja-JP" altLang="en-US" sz="900" b="0" dirty="0" smtClean="0">
                          <a:solidFill>
                            <a:schemeClr val="tx1"/>
                          </a:solidFill>
                          <a:latin typeface="ＭＳ ゴシック" panose="020B0609070205080204" pitchFamily="49" charset="-128"/>
                          <a:ea typeface="ＭＳ ゴシック" panose="020B0609070205080204" pitchFamily="49" charset="-128"/>
                        </a:rPr>
                        <a:t>契約業務</a:t>
                      </a:r>
                      <a:endParaRPr kumimoji="1" lang="ja-JP" altLang="en-US" sz="900" b="0" dirty="0">
                        <a:solidFill>
                          <a:schemeClr val="tx1"/>
                        </a:solidFill>
                        <a:latin typeface="ＭＳ ゴシック" panose="020B0609070205080204" pitchFamily="49" charset="-128"/>
                        <a:ea typeface="ＭＳ ゴシック" panose="020B0609070205080204" pitchFamily="49" charset="-128"/>
                      </a:endParaRPr>
                    </a:p>
                  </a:txBody>
                  <a:tcPr anchor="ctr">
                    <a:lnL w="1270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l"/>
                      <a:r>
                        <a:rPr kumimoji="1" lang="ja-JP" altLang="en-US" sz="900" b="0" dirty="0" smtClean="0">
                          <a:solidFill>
                            <a:schemeClr val="tx1"/>
                          </a:solidFill>
                          <a:latin typeface="ＭＳ ゴシック" panose="020B0609070205080204" pitchFamily="49" charset="-128"/>
                          <a:ea typeface="ＭＳ ゴシック" panose="020B0609070205080204" pitchFamily="49" charset="-128"/>
                        </a:rPr>
                        <a:t>意匠設計</a:t>
                      </a:r>
                      <a:endParaRPr kumimoji="1" lang="ja-JP" altLang="en-US" sz="900" b="0" dirty="0">
                        <a:solidFill>
                          <a:schemeClr val="tx1"/>
                        </a:solidFill>
                        <a:latin typeface="ＭＳ ゴシック" panose="020B0609070205080204" pitchFamily="49" charset="-128"/>
                        <a:ea typeface="ＭＳ ゴシック" panose="020B0609070205080204" pitchFamily="49" charset="-128"/>
                      </a:endParaRPr>
                    </a:p>
                  </a:txBody>
                  <a:tcPr anchor="ctr">
                    <a:lnL w="635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3324283713"/>
                  </a:ext>
                </a:extLst>
              </a:tr>
            </a:tbl>
          </a:graphicData>
        </a:graphic>
      </p:graphicFrame>
      <p:cxnSp>
        <p:nvCxnSpPr>
          <p:cNvPr id="41" name="直線コネクタ 40"/>
          <p:cNvCxnSpPr/>
          <p:nvPr/>
        </p:nvCxnSpPr>
        <p:spPr>
          <a:xfrm flipV="1">
            <a:off x="5995610" y="3260462"/>
            <a:ext cx="0" cy="229889"/>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43" name="テキスト ボックス 42"/>
          <p:cNvSpPr txBox="1"/>
          <p:nvPr/>
        </p:nvSpPr>
        <p:spPr>
          <a:xfrm>
            <a:off x="4677145" y="3247075"/>
            <a:ext cx="1261895" cy="253916"/>
          </a:xfrm>
          <a:prstGeom prst="rect">
            <a:avLst/>
          </a:prstGeom>
          <a:noFill/>
        </p:spPr>
        <p:txBody>
          <a:bodyPr wrap="square" rtlCol="0">
            <a:spAutoFit/>
          </a:bodyPr>
          <a:lstStyle/>
          <a:p>
            <a:r>
              <a:rPr kumimoji="1" lang="ja-JP" altLang="en-US" sz="1050" b="1" dirty="0">
                <a:latin typeface="ＭＳ ゴシック" panose="020B0609070205080204" pitchFamily="49" charset="-128"/>
                <a:ea typeface="ＭＳ ゴシック" panose="020B0609070205080204" pitchFamily="49" charset="-128"/>
              </a:rPr>
              <a:t>協力</a:t>
            </a:r>
            <a:r>
              <a:rPr kumimoji="1" lang="ja-JP" altLang="en-US" sz="1050" b="1" dirty="0" smtClean="0">
                <a:latin typeface="ＭＳ ゴシック" panose="020B0609070205080204" pitchFamily="49" charset="-128"/>
                <a:ea typeface="ＭＳ ゴシック" panose="020B0609070205080204" pitchFamily="49" charset="-128"/>
              </a:rPr>
              <a:t>事業者</a:t>
            </a:r>
            <a:r>
              <a:rPr kumimoji="1" lang="en-US" altLang="ja-JP" sz="1050" b="1" dirty="0" smtClean="0">
                <a:latin typeface="ＭＳ ゴシック" panose="020B0609070205080204" pitchFamily="49" charset="-128"/>
                <a:ea typeface="ＭＳ ゴシック" panose="020B0609070205080204" pitchFamily="49" charset="-128"/>
              </a:rPr>
              <a:t>(</a:t>
            </a:r>
            <a:r>
              <a:rPr kumimoji="1" lang="ja-JP" altLang="en-US" sz="1050" b="1" dirty="0">
                <a:latin typeface="ＭＳ ゴシック" panose="020B0609070205080204" pitchFamily="49" charset="-128"/>
                <a:ea typeface="ＭＳ ゴシック" panose="020B0609070205080204" pitchFamily="49" charset="-128"/>
              </a:rPr>
              <a:t>下</a:t>
            </a:r>
            <a:r>
              <a:rPr kumimoji="1" lang="ja-JP" altLang="en-US" sz="1050" b="1" dirty="0" smtClean="0">
                <a:latin typeface="ＭＳ ゴシック" panose="020B0609070205080204" pitchFamily="49" charset="-128"/>
                <a:ea typeface="ＭＳ ゴシック" panose="020B0609070205080204" pitchFamily="49" charset="-128"/>
              </a:rPr>
              <a:t>請</a:t>
            </a:r>
            <a:r>
              <a:rPr kumimoji="1" lang="en-US" altLang="ja-JP" sz="1050" b="1" dirty="0" smtClean="0">
                <a:latin typeface="ＭＳ ゴシック" panose="020B0609070205080204" pitchFamily="49" charset="-128"/>
                <a:ea typeface="ＭＳ ゴシック" panose="020B0609070205080204" pitchFamily="49" charset="-128"/>
              </a:rPr>
              <a:t>)</a:t>
            </a:r>
            <a:endParaRPr kumimoji="1" lang="ja-JP" altLang="en-US" sz="1050" b="1" dirty="0">
              <a:latin typeface="ＭＳ ゴシック" panose="020B0609070205080204" pitchFamily="49" charset="-128"/>
              <a:ea typeface="ＭＳ ゴシック" panose="020B0609070205080204" pitchFamily="49" charset="-128"/>
            </a:endParaRPr>
          </a:p>
        </p:txBody>
      </p:sp>
      <p:sp>
        <p:nvSpPr>
          <p:cNvPr id="46" name="テキスト ボックス 45"/>
          <p:cNvSpPr txBox="1"/>
          <p:nvPr/>
        </p:nvSpPr>
        <p:spPr>
          <a:xfrm>
            <a:off x="2619635" y="3251409"/>
            <a:ext cx="1358915" cy="253916"/>
          </a:xfrm>
          <a:prstGeom prst="rect">
            <a:avLst/>
          </a:prstGeom>
          <a:noFill/>
        </p:spPr>
        <p:txBody>
          <a:bodyPr wrap="square" rtlCol="0">
            <a:spAutoFit/>
          </a:bodyPr>
          <a:lstStyle/>
          <a:p>
            <a:r>
              <a:rPr kumimoji="1" lang="ja-JP" altLang="en-US" sz="1050" b="1" dirty="0">
                <a:latin typeface="ＭＳ ゴシック" panose="020B0609070205080204" pitchFamily="49" charset="-128"/>
                <a:ea typeface="ＭＳ ゴシック" panose="020B0609070205080204" pitchFamily="49" charset="-128"/>
              </a:rPr>
              <a:t>協力</a:t>
            </a:r>
            <a:r>
              <a:rPr kumimoji="1" lang="ja-JP" altLang="en-US" sz="1050" b="1" dirty="0" smtClean="0">
                <a:latin typeface="ＭＳ ゴシック" panose="020B0609070205080204" pitchFamily="49" charset="-128"/>
                <a:ea typeface="ＭＳ ゴシック" panose="020B0609070205080204" pitchFamily="49" charset="-128"/>
              </a:rPr>
              <a:t>事業者</a:t>
            </a:r>
            <a:r>
              <a:rPr kumimoji="1" lang="en-US" altLang="ja-JP" sz="1050" b="1" dirty="0" smtClean="0">
                <a:latin typeface="ＭＳ ゴシック" panose="020B0609070205080204" pitchFamily="49" charset="-128"/>
                <a:ea typeface="ＭＳ ゴシック" panose="020B0609070205080204" pitchFamily="49" charset="-128"/>
              </a:rPr>
              <a:t>(</a:t>
            </a:r>
            <a:r>
              <a:rPr kumimoji="1" lang="ja-JP" altLang="en-US" sz="1050" b="1" dirty="0">
                <a:latin typeface="ＭＳ ゴシック" panose="020B0609070205080204" pitchFamily="49" charset="-128"/>
                <a:ea typeface="ＭＳ ゴシック" panose="020B0609070205080204" pitchFamily="49" charset="-128"/>
              </a:rPr>
              <a:t>下</a:t>
            </a:r>
            <a:r>
              <a:rPr kumimoji="1" lang="ja-JP" altLang="en-US" sz="1050" b="1" dirty="0" smtClean="0">
                <a:latin typeface="ＭＳ ゴシック" panose="020B0609070205080204" pitchFamily="49" charset="-128"/>
                <a:ea typeface="ＭＳ ゴシック" panose="020B0609070205080204" pitchFamily="49" charset="-128"/>
              </a:rPr>
              <a:t>請</a:t>
            </a:r>
            <a:r>
              <a:rPr kumimoji="1" lang="en-US" altLang="ja-JP" sz="1050" b="1" dirty="0" smtClean="0">
                <a:latin typeface="ＭＳ ゴシック" panose="020B0609070205080204" pitchFamily="49" charset="-128"/>
                <a:ea typeface="ＭＳ ゴシック" panose="020B0609070205080204" pitchFamily="49" charset="-128"/>
              </a:rPr>
              <a:t>)</a:t>
            </a:r>
            <a:endParaRPr kumimoji="1" lang="ja-JP" altLang="en-US" sz="1050" b="1" dirty="0">
              <a:latin typeface="ＭＳ ゴシック" panose="020B0609070205080204" pitchFamily="49" charset="-128"/>
              <a:ea typeface="ＭＳ ゴシック" panose="020B0609070205080204" pitchFamily="49" charset="-128"/>
            </a:endParaRPr>
          </a:p>
        </p:txBody>
      </p:sp>
      <p:sp>
        <p:nvSpPr>
          <p:cNvPr id="47" name="テキスト ボックス 46"/>
          <p:cNvSpPr txBox="1"/>
          <p:nvPr/>
        </p:nvSpPr>
        <p:spPr>
          <a:xfrm>
            <a:off x="519134" y="3241883"/>
            <a:ext cx="1358915" cy="253916"/>
          </a:xfrm>
          <a:prstGeom prst="rect">
            <a:avLst/>
          </a:prstGeom>
          <a:noFill/>
        </p:spPr>
        <p:txBody>
          <a:bodyPr wrap="square" rtlCol="0">
            <a:spAutoFit/>
          </a:bodyPr>
          <a:lstStyle/>
          <a:p>
            <a:r>
              <a:rPr kumimoji="1" lang="ja-JP" altLang="en-US" sz="1050" b="1" dirty="0">
                <a:latin typeface="ＭＳ ゴシック" panose="020B0609070205080204" pitchFamily="49" charset="-128"/>
                <a:ea typeface="ＭＳ ゴシック" panose="020B0609070205080204" pitchFamily="49" charset="-128"/>
              </a:rPr>
              <a:t>協力</a:t>
            </a:r>
            <a:r>
              <a:rPr kumimoji="1" lang="ja-JP" altLang="en-US" sz="1050" b="1" dirty="0" smtClean="0">
                <a:latin typeface="ＭＳ ゴシック" panose="020B0609070205080204" pitchFamily="49" charset="-128"/>
                <a:ea typeface="ＭＳ ゴシック" panose="020B0609070205080204" pitchFamily="49" charset="-128"/>
              </a:rPr>
              <a:t>事業者</a:t>
            </a:r>
            <a:r>
              <a:rPr kumimoji="1" lang="en-US" altLang="ja-JP" sz="1050" b="1" dirty="0" smtClean="0">
                <a:latin typeface="ＭＳ ゴシック" panose="020B0609070205080204" pitchFamily="49" charset="-128"/>
                <a:ea typeface="ＭＳ ゴシック" panose="020B0609070205080204" pitchFamily="49" charset="-128"/>
              </a:rPr>
              <a:t>(</a:t>
            </a:r>
            <a:r>
              <a:rPr kumimoji="1" lang="ja-JP" altLang="en-US" sz="1050" b="1" dirty="0">
                <a:latin typeface="ＭＳ ゴシック" panose="020B0609070205080204" pitchFamily="49" charset="-128"/>
                <a:ea typeface="ＭＳ ゴシック" panose="020B0609070205080204" pitchFamily="49" charset="-128"/>
              </a:rPr>
              <a:t>下</a:t>
            </a:r>
            <a:r>
              <a:rPr kumimoji="1" lang="ja-JP" altLang="en-US" sz="1050" b="1" dirty="0" smtClean="0">
                <a:latin typeface="ＭＳ ゴシック" panose="020B0609070205080204" pitchFamily="49" charset="-128"/>
                <a:ea typeface="ＭＳ ゴシック" panose="020B0609070205080204" pitchFamily="49" charset="-128"/>
              </a:rPr>
              <a:t>請</a:t>
            </a:r>
            <a:r>
              <a:rPr kumimoji="1" lang="en-US" altLang="ja-JP" sz="1050" b="1" dirty="0" smtClean="0">
                <a:latin typeface="ＭＳ ゴシック" panose="020B0609070205080204" pitchFamily="49" charset="-128"/>
                <a:ea typeface="ＭＳ ゴシック" panose="020B0609070205080204" pitchFamily="49" charset="-128"/>
              </a:rPr>
              <a:t>)</a:t>
            </a:r>
            <a:endParaRPr kumimoji="1" lang="ja-JP" altLang="en-US" sz="1050" b="1" dirty="0">
              <a:latin typeface="ＭＳ ゴシック" panose="020B0609070205080204" pitchFamily="49" charset="-128"/>
              <a:ea typeface="ＭＳ ゴシック" panose="020B0609070205080204" pitchFamily="49" charset="-128"/>
            </a:endParaRPr>
          </a:p>
        </p:txBody>
      </p:sp>
      <p:sp>
        <p:nvSpPr>
          <p:cNvPr id="48" name="テキスト ボックス 47"/>
          <p:cNvSpPr txBox="1"/>
          <p:nvPr/>
        </p:nvSpPr>
        <p:spPr>
          <a:xfrm>
            <a:off x="6768186" y="3247075"/>
            <a:ext cx="1494752" cy="253916"/>
          </a:xfrm>
          <a:prstGeom prst="rect">
            <a:avLst/>
          </a:prstGeom>
          <a:noFill/>
        </p:spPr>
        <p:txBody>
          <a:bodyPr wrap="square" rtlCol="0">
            <a:spAutoFit/>
          </a:bodyPr>
          <a:lstStyle/>
          <a:p>
            <a:r>
              <a:rPr kumimoji="1" lang="ja-JP" altLang="en-US" sz="1050" b="1" dirty="0">
                <a:latin typeface="ＭＳ ゴシック" panose="020B0609070205080204" pitchFamily="49" charset="-128"/>
                <a:ea typeface="ＭＳ ゴシック" panose="020B0609070205080204" pitchFamily="49" charset="-128"/>
              </a:rPr>
              <a:t>その他</a:t>
            </a:r>
            <a:r>
              <a:rPr kumimoji="1" lang="ja-JP" altLang="en-US" sz="1050" b="1" dirty="0" smtClean="0">
                <a:latin typeface="ＭＳ ゴシック" panose="020B0609070205080204" pitchFamily="49" charset="-128"/>
                <a:ea typeface="ＭＳ ゴシック" panose="020B0609070205080204" pitchFamily="49" charset="-128"/>
              </a:rPr>
              <a:t>事業者</a:t>
            </a:r>
            <a:r>
              <a:rPr kumimoji="1" lang="en-US" altLang="ja-JP" sz="1050" b="1" dirty="0" smtClean="0">
                <a:latin typeface="ＭＳ ゴシック" panose="020B0609070205080204" pitchFamily="49" charset="-128"/>
                <a:ea typeface="ＭＳ ゴシック" panose="020B0609070205080204" pitchFamily="49" charset="-128"/>
              </a:rPr>
              <a:t>(</a:t>
            </a:r>
            <a:r>
              <a:rPr kumimoji="1" lang="ja-JP" altLang="en-US" sz="1050" b="1" dirty="0">
                <a:latin typeface="ＭＳ ゴシック" panose="020B0609070205080204" pitchFamily="49" charset="-128"/>
                <a:ea typeface="ＭＳ ゴシック" panose="020B0609070205080204" pitchFamily="49" charset="-128"/>
              </a:rPr>
              <a:t>下</a:t>
            </a:r>
            <a:r>
              <a:rPr kumimoji="1" lang="ja-JP" altLang="en-US" sz="1050" b="1" dirty="0" smtClean="0">
                <a:latin typeface="ＭＳ ゴシック" panose="020B0609070205080204" pitchFamily="49" charset="-128"/>
                <a:ea typeface="ＭＳ ゴシック" panose="020B0609070205080204" pitchFamily="49" charset="-128"/>
              </a:rPr>
              <a:t>請</a:t>
            </a:r>
            <a:r>
              <a:rPr kumimoji="1" lang="en-US" altLang="ja-JP" sz="1050" b="1" dirty="0" smtClean="0">
                <a:latin typeface="ＭＳ ゴシック" panose="020B0609070205080204" pitchFamily="49" charset="-128"/>
                <a:ea typeface="ＭＳ ゴシック" panose="020B0609070205080204" pitchFamily="49" charset="-128"/>
              </a:rPr>
              <a:t>)</a:t>
            </a:r>
            <a:endParaRPr kumimoji="1" lang="ja-JP" altLang="en-US" sz="1050" b="1" dirty="0">
              <a:latin typeface="ＭＳ ゴシック" panose="020B0609070205080204" pitchFamily="49" charset="-128"/>
              <a:ea typeface="ＭＳ ゴシック" panose="020B0609070205080204" pitchFamily="49" charset="-128"/>
            </a:endParaRPr>
          </a:p>
        </p:txBody>
      </p:sp>
      <p:sp>
        <p:nvSpPr>
          <p:cNvPr id="50" name="テキスト ボックス 49"/>
          <p:cNvSpPr txBox="1"/>
          <p:nvPr/>
        </p:nvSpPr>
        <p:spPr>
          <a:xfrm>
            <a:off x="546390" y="4815549"/>
            <a:ext cx="956485" cy="253916"/>
          </a:xfrm>
          <a:prstGeom prst="rect">
            <a:avLst/>
          </a:prstGeom>
          <a:noFill/>
        </p:spPr>
        <p:txBody>
          <a:bodyPr wrap="square" rtlCol="0">
            <a:spAutoFit/>
          </a:bodyPr>
          <a:lstStyle/>
          <a:p>
            <a:r>
              <a:rPr kumimoji="1" lang="ja-JP" altLang="en-US" sz="1050" b="1" dirty="0">
                <a:solidFill>
                  <a:srgbClr val="FF0000"/>
                </a:solidFill>
                <a:latin typeface="ＭＳ ゴシック" panose="020B0609070205080204" pitchFamily="49" charset="-128"/>
                <a:ea typeface="ＭＳ ゴシック" panose="020B0609070205080204" pitchFamily="49" charset="-128"/>
              </a:rPr>
              <a:t>外注</a:t>
            </a:r>
            <a:r>
              <a:rPr kumimoji="1" lang="en-US" altLang="ja-JP" sz="1050" b="1" dirty="0" smtClean="0">
                <a:solidFill>
                  <a:srgbClr val="FF0000"/>
                </a:solidFill>
                <a:latin typeface="ＭＳ ゴシック" panose="020B0609070205080204" pitchFamily="49" charset="-128"/>
                <a:ea typeface="ＭＳ ゴシック" panose="020B0609070205080204" pitchFamily="49" charset="-128"/>
              </a:rPr>
              <a:t>(</a:t>
            </a:r>
            <a:r>
              <a:rPr kumimoji="1" lang="ja-JP" altLang="en-US" sz="1050" b="1" dirty="0" smtClean="0">
                <a:solidFill>
                  <a:srgbClr val="FF0000"/>
                </a:solidFill>
                <a:latin typeface="ＭＳ ゴシック" panose="020B0609070205080204" pitchFamily="49" charset="-128"/>
                <a:ea typeface="ＭＳ ゴシック" panose="020B0609070205080204" pitchFamily="49" charset="-128"/>
              </a:rPr>
              <a:t>委託</a:t>
            </a:r>
            <a:r>
              <a:rPr kumimoji="1" lang="en-US" altLang="ja-JP" sz="1050" b="1" dirty="0" smtClean="0">
                <a:solidFill>
                  <a:srgbClr val="FF0000"/>
                </a:solidFill>
                <a:latin typeface="ＭＳ ゴシック" panose="020B0609070205080204" pitchFamily="49" charset="-128"/>
                <a:ea typeface="ＭＳ ゴシック" panose="020B0609070205080204" pitchFamily="49" charset="-128"/>
              </a:rPr>
              <a:t>)</a:t>
            </a:r>
            <a:endParaRPr kumimoji="1" lang="ja-JP" altLang="en-US" sz="1050" b="1" dirty="0">
              <a:solidFill>
                <a:srgbClr val="FF0000"/>
              </a:solidFill>
              <a:latin typeface="ＭＳ ゴシック" panose="020B0609070205080204" pitchFamily="49" charset="-128"/>
              <a:ea typeface="ＭＳ ゴシック" panose="020B0609070205080204" pitchFamily="49" charset="-128"/>
            </a:endParaRPr>
          </a:p>
        </p:txBody>
      </p:sp>
      <p:cxnSp>
        <p:nvCxnSpPr>
          <p:cNvPr id="51" name="直線コネクタ 50"/>
          <p:cNvCxnSpPr/>
          <p:nvPr/>
        </p:nvCxnSpPr>
        <p:spPr>
          <a:xfrm flipV="1">
            <a:off x="4238247" y="4851063"/>
            <a:ext cx="0" cy="218402"/>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55" name="テキスト ボックス 54"/>
          <p:cNvSpPr txBox="1"/>
          <p:nvPr/>
        </p:nvSpPr>
        <p:spPr>
          <a:xfrm>
            <a:off x="2667410" y="4815549"/>
            <a:ext cx="1056813" cy="253916"/>
          </a:xfrm>
          <a:prstGeom prst="rect">
            <a:avLst/>
          </a:prstGeom>
          <a:noFill/>
        </p:spPr>
        <p:txBody>
          <a:bodyPr wrap="square" rtlCol="0">
            <a:spAutoFit/>
          </a:bodyPr>
          <a:lstStyle/>
          <a:p>
            <a:r>
              <a:rPr kumimoji="1" lang="ja-JP" altLang="en-US" sz="1050" b="1" dirty="0">
                <a:solidFill>
                  <a:srgbClr val="FF0000"/>
                </a:solidFill>
                <a:latin typeface="ＭＳ ゴシック" panose="020B0609070205080204" pitchFamily="49" charset="-128"/>
                <a:ea typeface="ＭＳ ゴシック" panose="020B0609070205080204" pitchFamily="49" charset="-128"/>
              </a:rPr>
              <a:t>外注</a:t>
            </a:r>
            <a:r>
              <a:rPr kumimoji="1" lang="en-US" altLang="ja-JP" sz="1050" b="1" dirty="0" smtClean="0">
                <a:solidFill>
                  <a:srgbClr val="FF0000"/>
                </a:solidFill>
                <a:latin typeface="ＭＳ ゴシック" panose="020B0609070205080204" pitchFamily="49" charset="-128"/>
                <a:ea typeface="ＭＳ ゴシック" panose="020B0609070205080204" pitchFamily="49" charset="-128"/>
              </a:rPr>
              <a:t>(</a:t>
            </a:r>
            <a:r>
              <a:rPr kumimoji="1" lang="ja-JP" altLang="en-US" sz="1050" b="1" dirty="0" smtClean="0">
                <a:solidFill>
                  <a:srgbClr val="FF0000"/>
                </a:solidFill>
                <a:latin typeface="ＭＳ ゴシック" panose="020B0609070205080204" pitchFamily="49" charset="-128"/>
                <a:ea typeface="ＭＳ ゴシック" panose="020B0609070205080204" pitchFamily="49" charset="-128"/>
              </a:rPr>
              <a:t>委託</a:t>
            </a:r>
            <a:r>
              <a:rPr kumimoji="1" lang="en-US" altLang="ja-JP" sz="1050" b="1" dirty="0" smtClean="0">
                <a:solidFill>
                  <a:srgbClr val="FF0000"/>
                </a:solidFill>
                <a:latin typeface="ＭＳ ゴシック" panose="020B0609070205080204" pitchFamily="49" charset="-128"/>
                <a:ea typeface="ＭＳ ゴシック" panose="020B0609070205080204" pitchFamily="49" charset="-128"/>
              </a:rPr>
              <a:t>)</a:t>
            </a:r>
            <a:endParaRPr kumimoji="1" lang="ja-JP" altLang="en-US" sz="1050" b="1" dirty="0">
              <a:solidFill>
                <a:srgbClr val="FF0000"/>
              </a:solidFill>
              <a:latin typeface="ＭＳ ゴシック" panose="020B0609070205080204" pitchFamily="49" charset="-128"/>
              <a:ea typeface="ＭＳ ゴシック" panose="020B0609070205080204" pitchFamily="49" charset="-128"/>
            </a:endParaRPr>
          </a:p>
        </p:txBody>
      </p:sp>
      <p:sp>
        <p:nvSpPr>
          <p:cNvPr id="58" name="テキスト ボックス 57"/>
          <p:cNvSpPr txBox="1"/>
          <p:nvPr/>
        </p:nvSpPr>
        <p:spPr>
          <a:xfrm>
            <a:off x="4762492" y="4825627"/>
            <a:ext cx="914031" cy="253916"/>
          </a:xfrm>
          <a:prstGeom prst="rect">
            <a:avLst/>
          </a:prstGeom>
          <a:noFill/>
        </p:spPr>
        <p:txBody>
          <a:bodyPr wrap="square" rtlCol="0">
            <a:spAutoFit/>
          </a:bodyPr>
          <a:lstStyle/>
          <a:p>
            <a:r>
              <a:rPr kumimoji="1" lang="ja-JP" altLang="en-US" sz="1050" b="1" dirty="0">
                <a:solidFill>
                  <a:srgbClr val="FF0000"/>
                </a:solidFill>
                <a:latin typeface="ＭＳ ゴシック" panose="020B0609070205080204" pitchFamily="49" charset="-128"/>
                <a:ea typeface="ＭＳ ゴシック" panose="020B0609070205080204" pitchFamily="49" charset="-128"/>
              </a:rPr>
              <a:t>外注</a:t>
            </a:r>
            <a:r>
              <a:rPr kumimoji="1" lang="en-US" altLang="ja-JP" sz="1050" b="1" dirty="0" smtClean="0">
                <a:solidFill>
                  <a:srgbClr val="FF0000"/>
                </a:solidFill>
                <a:latin typeface="ＭＳ ゴシック" panose="020B0609070205080204" pitchFamily="49" charset="-128"/>
                <a:ea typeface="ＭＳ ゴシック" panose="020B0609070205080204" pitchFamily="49" charset="-128"/>
              </a:rPr>
              <a:t>(</a:t>
            </a:r>
            <a:r>
              <a:rPr kumimoji="1" lang="ja-JP" altLang="en-US" sz="1050" b="1" dirty="0" smtClean="0">
                <a:solidFill>
                  <a:srgbClr val="FF0000"/>
                </a:solidFill>
                <a:latin typeface="ＭＳ ゴシック" panose="020B0609070205080204" pitchFamily="49" charset="-128"/>
                <a:ea typeface="ＭＳ ゴシック" panose="020B0609070205080204" pitchFamily="49" charset="-128"/>
              </a:rPr>
              <a:t>委託</a:t>
            </a:r>
            <a:r>
              <a:rPr kumimoji="1" lang="en-US" altLang="ja-JP" sz="1050" b="1" dirty="0" smtClean="0">
                <a:solidFill>
                  <a:srgbClr val="FF0000"/>
                </a:solidFill>
                <a:latin typeface="ＭＳ ゴシック" panose="020B0609070205080204" pitchFamily="49" charset="-128"/>
                <a:ea typeface="ＭＳ ゴシック" panose="020B0609070205080204" pitchFamily="49" charset="-128"/>
              </a:rPr>
              <a:t>)</a:t>
            </a:r>
            <a:endParaRPr kumimoji="1" lang="ja-JP" altLang="en-US" sz="1050" b="1" dirty="0">
              <a:solidFill>
                <a:srgbClr val="FF0000"/>
              </a:solidFill>
              <a:latin typeface="ＭＳ ゴシック" panose="020B0609070205080204" pitchFamily="49" charset="-128"/>
              <a:ea typeface="ＭＳ ゴシック" panose="020B0609070205080204" pitchFamily="49" charset="-128"/>
            </a:endParaRPr>
          </a:p>
        </p:txBody>
      </p:sp>
      <p:sp>
        <p:nvSpPr>
          <p:cNvPr id="60" name="テキスト ボックス 59"/>
          <p:cNvSpPr txBox="1"/>
          <p:nvPr/>
        </p:nvSpPr>
        <p:spPr>
          <a:xfrm>
            <a:off x="519134" y="5696228"/>
            <a:ext cx="8282163" cy="442035"/>
          </a:xfrm>
          <a:prstGeom prst="rect">
            <a:avLst/>
          </a:prstGeom>
          <a:noFill/>
          <a:ln w="15875">
            <a:solidFill>
              <a:srgbClr val="FF0000"/>
            </a:solidFill>
          </a:ln>
        </p:spPr>
        <p:txBody>
          <a:bodyPr wrap="square" tIns="36000" bIns="36000" rtlCol="0">
            <a:spAutoFit/>
          </a:bodyPr>
          <a:lstStyle/>
          <a:p>
            <a:r>
              <a:rPr kumimoji="1" lang="en-US" altLang="ja-JP" sz="1200" dirty="0" smtClean="0">
                <a:solidFill>
                  <a:srgbClr val="FF0000"/>
                </a:solidFill>
                <a:latin typeface="ＭＳ ゴシック" panose="020B0609070205080204" pitchFamily="49" charset="-128"/>
                <a:ea typeface="ＭＳ ゴシック" panose="020B0609070205080204" pitchFamily="49" charset="-128"/>
              </a:rPr>
              <a:t>※</a:t>
            </a:r>
            <a:r>
              <a:rPr kumimoji="1" lang="ja-JP" altLang="en-US" sz="1200" dirty="0" smtClean="0">
                <a:solidFill>
                  <a:srgbClr val="FF0000"/>
                </a:solidFill>
                <a:latin typeface="ＭＳ ゴシック" panose="020B0609070205080204" pitchFamily="49" charset="-128"/>
                <a:ea typeface="ＭＳ ゴシック" panose="020B0609070205080204" pitchFamily="49" charset="-128"/>
              </a:rPr>
              <a:t>協力事業者の</a:t>
            </a:r>
            <a:r>
              <a:rPr kumimoji="1" lang="en-US" altLang="ja-JP" sz="1200" dirty="0" smtClean="0">
                <a:solidFill>
                  <a:srgbClr val="FF0000"/>
                </a:solidFill>
                <a:latin typeface="ＭＳ ゴシック" panose="020B0609070205080204" pitchFamily="49" charset="-128"/>
                <a:ea typeface="ＭＳ ゴシック" panose="020B0609070205080204" pitchFamily="49" charset="-128"/>
              </a:rPr>
              <a:t>BIM</a:t>
            </a:r>
            <a:r>
              <a:rPr kumimoji="1" lang="ja-JP" altLang="en-US" sz="1200" dirty="0" smtClean="0">
                <a:solidFill>
                  <a:srgbClr val="FF0000"/>
                </a:solidFill>
                <a:latin typeface="ＭＳ ゴシック" panose="020B0609070205080204" pitchFamily="49" charset="-128"/>
                <a:ea typeface="ＭＳ ゴシック" panose="020B0609070205080204" pitchFamily="49" charset="-128"/>
              </a:rPr>
              <a:t>ｺｰﾃﾞｨﾈｰﾀｰ外注費、</a:t>
            </a:r>
            <a:r>
              <a:rPr kumimoji="1" lang="en-US" altLang="ja-JP" sz="1200" dirty="0" smtClean="0">
                <a:solidFill>
                  <a:srgbClr val="FF0000"/>
                </a:solidFill>
                <a:latin typeface="ＭＳ ゴシック" panose="020B0609070205080204" pitchFamily="49" charset="-128"/>
                <a:ea typeface="ＭＳ ゴシック" panose="020B0609070205080204" pitchFamily="49" charset="-128"/>
              </a:rPr>
              <a:t>BIM</a:t>
            </a:r>
            <a:r>
              <a:rPr kumimoji="1" lang="ja-JP" altLang="en-US" sz="1200" dirty="0" smtClean="0">
                <a:solidFill>
                  <a:srgbClr val="FF0000"/>
                </a:solidFill>
                <a:latin typeface="ＭＳ ゴシック" panose="020B0609070205080204" pitchFamily="49" charset="-128"/>
                <a:ea typeface="ＭＳ ゴシック" panose="020B0609070205080204" pitchFamily="49" charset="-128"/>
              </a:rPr>
              <a:t>ﾏﾈｼﾞｬｰ担当者人件費を補助対象</a:t>
            </a:r>
            <a:r>
              <a:rPr kumimoji="1" lang="ja-JP" altLang="en-US" sz="1200" dirty="0">
                <a:solidFill>
                  <a:srgbClr val="FF0000"/>
                </a:solidFill>
                <a:latin typeface="ＭＳ ゴシック" panose="020B0609070205080204" pitchFamily="49" charset="-128"/>
                <a:ea typeface="ＭＳ ゴシック" panose="020B0609070205080204" pitchFamily="49" charset="-128"/>
              </a:rPr>
              <a:t>と</a:t>
            </a:r>
            <a:r>
              <a:rPr kumimoji="1" lang="ja-JP" altLang="en-US" sz="1200" dirty="0" smtClean="0">
                <a:solidFill>
                  <a:srgbClr val="FF0000"/>
                </a:solidFill>
                <a:latin typeface="ＭＳ ゴシック" panose="020B0609070205080204" pitchFamily="49" charset="-128"/>
                <a:ea typeface="ＭＳ ゴシック" panose="020B0609070205080204" pitchFamily="49" charset="-128"/>
              </a:rPr>
              <a:t>した場合、各事業者、各費用で</a:t>
            </a:r>
            <a:r>
              <a:rPr kumimoji="1" lang="en-US" altLang="ja-JP" sz="1200" dirty="0" smtClean="0">
                <a:solidFill>
                  <a:srgbClr val="FF0000"/>
                </a:solidFill>
                <a:latin typeface="ＭＳ ゴシック" panose="020B0609070205080204" pitchFamily="49" charset="-128"/>
                <a:ea typeface="ＭＳ ゴシック" panose="020B0609070205080204" pitchFamily="49" charset="-128"/>
              </a:rPr>
              <a:t>100</a:t>
            </a:r>
            <a:r>
              <a:rPr kumimoji="1" lang="ja-JP" altLang="en-US" sz="1200" dirty="0" smtClean="0">
                <a:solidFill>
                  <a:srgbClr val="FF0000"/>
                </a:solidFill>
                <a:latin typeface="ＭＳ ゴシック" panose="020B0609070205080204" pitchFamily="49" charset="-128"/>
                <a:ea typeface="ＭＳ ゴシック" panose="020B0609070205080204" pitchFamily="49" charset="-128"/>
              </a:rPr>
              <a:t>万円が上限となります。</a:t>
            </a:r>
            <a:endParaRPr kumimoji="1" lang="en-US" altLang="ja-JP" sz="1200" dirty="0" smtClean="0">
              <a:solidFill>
                <a:srgbClr val="FF0000"/>
              </a:solidFill>
              <a:latin typeface="ＭＳ ゴシック" panose="020B0609070205080204" pitchFamily="49" charset="-128"/>
              <a:ea typeface="ＭＳ ゴシック" panose="020B0609070205080204" pitchFamily="49" charset="-128"/>
            </a:endParaRPr>
          </a:p>
        </p:txBody>
      </p:sp>
      <p:sp>
        <p:nvSpPr>
          <p:cNvPr id="35" name="タイトル 1"/>
          <p:cNvSpPr txBox="1">
            <a:spLocks/>
          </p:cNvSpPr>
          <p:nvPr/>
        </p:nvSpPr>
        <p:spPr>
          <a:xfrm>
            <a:off x="8150347" y="0"/>
            <a:ext cx="993653" cy="393138"/>
          </a:xfrm>
          <a:prstGeom prst="rect">
            <a:avLst/>
          </a:prstGeom>
          <a:noFill/>
          <a:ln w="25400">
            <a:noFill/>
          </a:ln>
        </p:spPr>
        <p:txBody>
          <a:bodyPr vert="horz" lIns="91440" tIns="45720" rIns="91440" bIns="45720" rtlCol="0" anchor="ctr">
            <a:no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pPr algn="ctr">
              <a:lnSpc>
                <a:spcPts val="4000"/>
              </a:lnSpc>
            </a:pPr>
            <a:r>
              <a:rPr lang="en-US" altLang="ja-JP" sz="1400" b="1" dirty="0">
                <a:latin typeface="ＭＳ ゴシック" panose="020B0609070205080204" pitchFamily="49" charset="-128"/>
                <a:ea typeface="ＭＳ ゴシック" panose="020B0609070205080204" pitchFamily="49" charset="-128"/>
              </a:rPr>
              <a:t>5</a:t>
            </a:r>
            <a:r>
              <a:rPr lang="en-US" altLang="ja-JP" sz="1400" b="1" dirty="0" smtClean="0">
                <a:latin typeface="ＭＳ ゴシック" panose="020B0609070205080204" pitchFamily="49" charset="-128"/>
                <a:ea typeface="ＭＳ ゴシック" panose="020B0609070205080204" pitchFamily="49" charset="-128"/>
              </a:rPr>
              <a:t>/16</a:t>
            </a:r>
            <a:endParaRPr lang="ja-JP" altLang="en-US" sz="1400" b="1" dirty="0">
              <a:latin typeface="ＭＳ ゴシック" panose="020B0609070205080204" pitchFamily="49" charset="-128"/>
              <a:ea typeface="ＭＳ ゴシック" panose="020B0609070205080204" pitchFamily="49" charset="-128"/>
            </a:endParaRPr>
          </a:p>
        </p:txBody>
      </p:sp>
      <p:sp>
        <p:nvSpPr>
          <p:cNvPr id="39" name="テキスト ボックス 38"/>
          <p:cNvSpPr txBox="1"/>
          <p:nvPr/>
        </p:nvSpPr>
        <p:spPr>
          <a:xfrm>
            <a:off x="523212" y="6183500"/>
            <a:ext cx="8282163" cy="626701"/>
          </a:xfrm>
          <a:prstGeom prst="rect">
            <a:avLst/>
          </a:prstGeom>
          <a:noFill/>
          <a:ln w="15875">
            <a:solidFill>
              <a:srgbClr val="FF0000"/>
            </a:solidFill>
          </a:ln>
        </p:spPr>
        <p:txBody>
          <a:bodyPr wrap="square" tIns="36000" bIns="36000" rtlCol="0">
            <a:spAutoFit/>
          </a:bodyPr>
          <a:lstStyle/>
          <a:p>
            <a:r>
              <a:rPr kumimoji="1" lang="en-US" altLang="ja-JP" sz="1200" dirty="0">
                <a:solidFill>
                  <a:srgbClr val="FF0000"/>
                </a:solidFill>
                <a:latin typeface="ＭＳ ゴシック" panose="020B0609070205080204" pitchFamily="49" charset="-128"/>
                <a:ea typeface="ＭＳ ゴシック" panose="020B0609070205080204" pitchFamily="49" charset="-128"/>
              </a:rPr>
              <a:t>※</a:t>
            </a:r>
            <a:r>
              <a:rPr kumimoji="1" lang="ja-JP" altLang="en-US" sz="1200" dirty="0" smtClean="0">
                <a:solidFill>
                  <a:srgbClr val="FF0000"/>
                </a:solidFill>
                <a:latin typeface="ＭＳ ゴシック" panose="020B0609070205080204" pitchFamily="49" charset="-128"/>
                <a:ea typeface="ＭＳ ゴシック" panose="020B0609070205080204" pitchFamily="49" charset="-128"/>
              </a:rPr>
              <a:t>新築で整備</a:t>
            </a:r>
            <a:r>
              <a:rPr kumimoji="1" lang="ja-JP" altLang="en-US" sz="1200" dirty="0">
                <a:solidFill>
                  <a:srgbClr val="FF0000"/>
                </a:solidFill>
                <a:latin typeface="ＭＳ ゴシック" panose="020B0609070205080204" pitchFamily="49" charset="-128"/>
                <a:ea typeface="ＭＳ ゴシック" panose="020B0609070205080204" pitchFamily="49" charset="-128"/>
              </a:rPr>
              <a:t>する建築物</a:t>
            </a:r>
            <a:r>
              <a:rPr kumimoji="1" lang="ja-JP" altLang="en-US" sz="1200" dirty="0" smtClean="0">
                <a:solidFill>
                  <a:srgbClr val="FF0000"/>
                </a:solidFill>
                <a:latin typeface="ＭＳ ゴシック" panose="020B0609070205080204" pitchFamily="49" charset="-128"/>
                <a:ea typeface="ＭＳ ゴシック" panose="020B0609070205080204" pitchFamily="49" charset="-128"/>
              </a:rPr>
              <a:t>の要件</a:t>
            </a:r>
            <a:r>
              <a:rPr kumimoji="1" lang="en-US" altLang="ja-JP" sz="1200" dirty="0" smtClean="0">
                <a:solidFill>
                  <a:srgbClr val="FF0000"/>
                </a:solidFill>
                <a:latin typeface="ＭＳ ゴシック" panose="020B0609070205080204" pitchFamily="49" charset="-128"/>
                <a:ea typeface="ＭＳ ゴシック" panose="020B0609070205080204" pitchFamily="49" charset="-128"/>
              </a:rPr>
              <a:t>(</a:t>
            </a:r>
            <a:r>
              <a:rPr kumimoji="1" lang="ja-JP" altLang="en-US" sz="1200" dirty="0" smtClean="0">
                <a:solidFill>
                  <a:srgbClr val="FF0000"/>
                </a:solidFill>
                <a:latin typeface="ＭＳ ゴシック" panose="020B0609070205080204" pitchFamily="49" charset="-128"/>
                <a:ea typeface="ＭＳ ゴシック" panose="020B0609070205080204" pitchFamily="49" charset="-128"/>
              </a:rPr>
              <a:t>イ</a:t>
            </a:r>
            <a:r>
              <a:rPr kumimoji="1" lang="en-US" altLang="ja-JP" sz="1200" dirty="0" smtClean="0">
                <a:solidFill>
                  <a:srgbClr val="FF0000"/>
                </a:solidFill>
                <a:latin typeface="ＭＳ ゴシック" panose="020B0609070205080204" pitchFamily="49" charset="-128"/>
                <a:ea typeface="ＭＳ ゴシック" panose="020B0609070205080204" pitchFamily="49" charset="-128"/>
              </a:rPr>
              <a:t>)</a:t>
            </a:r>
            <a:r>
              <a:rPr kumimoji="1" lang="ja-JP" altLang="en-US" sz="1200" dirty="0" smtClean="0">
                <a:solidFill>
                  <a:srgbClr val="FF0000"/>
                </a:solidFill>
                <a:latin typeface="ＭＳ ゴシック" panose="020B0609070205080204" pitchFamily="49" charset="-128"/>
                <a:ea typeface="ＭＳ ゴシック" panose="020B0609070205080204" pitchFamily="49" charset="-128"/>
              </a:rPr>
              <a:t>を全て満たす大規模プロジェクトについては、</a:t>
            </a:r>
            <a:r>
              <a:rPr lang="en-US" altLang="ja-JP" sz="1200" dirty="0" smtClean="0">
                <a:solidFill>
                  <a:srgbClr val="FF0000"/>
                </a:solidFill>
                <a:latin typeface="ＭＳ ゴシック" panose="020B0609070205080204" pitchFamily="49" charset="-128"/>
                <a:ea typeface="ＭＳ ゴシック" panose="020B0609070205080204" pitchFamily="49" charset="-128"/>
              </a:rPr>
              <a:t>BIM </a:t>
            </a:r>
            <a:r>
              <a:rPr lang="ja-JP" altLang="en-US" sz="1200" dirty="0">
                <a:solidFill>
                  <a:srgbClr val="FF0000"/>
                </a:solidFill>
                <a:latin typeface="ＭＳ ゴシック" panose="020B0609070205080204" pitchFamily="49" charset="-128"/>
                <a:ea typeface="ＭＳ ゴシック" panose="020B0609070205080204" pitchFamily="49" charset="-128"/>
              </a:rPr>
              <a:t>モデルの活用により</a:t>
            </a:r>
            <a:r>
              <a:rPr lang="ja-JP" altLang="en-US" sz="1200" dirty="0" smtClean="0">
                <a:solidFill>
                  <a:srgbClr val="FF0000"/>
                </a:solidFill>
                <a:latin typeface="ＭＳ ゴシック" panose="020B0609070205080204" pitchFamily="49" charset="-128"/>
                <a:ea typeface="ＭＳ ゴシック" panose="020B0609070205080204" pitchFamily="49" charset="-128"/>
              </a:rPr>
              <a:t>業務の</a:t>
            </a:r>
            <a:r>
              <a:rPr lang="ja-JP" altLang="en-US" sz="1200" dirty="0">
                <a:solidFill>
                  <a:srgbClr val="FF0000"/>
                </a:solidFill>
                <a:latin typeface="ＭＳ ゴシック" panose="020B0609070205080204" pitchFamily="49" charset="-128"/>
                <a:ea typeface="ＭＳ ゴシック" panose="020B0609070205080204" pitchFamily="49" charset="-128"/>
              </a:rPr>
              <a:t>効率化又は高度化に資するものとして国土交通省が定める利用方法を用いるもので</a:t>
            </a:r>
            <a:r>
              <a:rPr lang="ja-JP" altLang="en-US" sz="1200" dirty="0" smtClean="0">
                <a:solidFill>
                  <a:srgbClr val="FF0000"/>
                </a:solidFill>
                <a:latin typeface="ＭＳ ゴシック" panose="020B0609070205080204" pitchFamily="49" charset="-128"/>
                <a:ea typeface="ＭＳ ゴシック" panose="020B0609070205080204" pitchFamily="49" charset="-128"/>
              </a:rPr>
              <a:t>ある</a:t>
            </a:r>
            <a:r>
              <a:rPr lang="ja-JP" altLang="en-US" sz="1200" dirty="0">
                <a:solidFill>
                  <a:srgbClr val="FF0000"/>
                </a:solidFill>
                <a:latin typeface="ＭＳ ゴシック" panose="020B0609070205080204" pitchFamily="49" charset="-128"/>
                <a:ea typeface="ＭＳ ゴシック" panose="020B0609070205080204" pitchFamily="49" charset="-128"/>
              </a:rPr>
              <a:t>必要</a:t>
            </a:r>
            <a:r>
              <a:rPr lang="ja-JP" altLang="en-US" sz="1200" dirty="0" smtClean="0">
                <a:solidFill>
                  <a:srgbClr val="FF0000"/>
                </a:solidFill>
                <a:latin typeface="ＭＳ ゴシック" panose="020B0609070205080204" pitchFamily="49" charset="-128"/>
                <a:ea typeface="ＭＳ ゴシック" panose="020B0609070205080204" pitchFamily="49" charset="-128"/>
              </a:rPr>
              <a:t>があります。以降説明するケースも大規模プロジェクトであれば同様です。</a:t>
            </a:r>
            <a:endParaRPr kumimoji="1" lang="en-US" altLang="ja-JP" sz="1200" dirty="0" smtClean="0">
              <a:solidFill>
                <a:srgbClr val="FF0000"/>
              </a:solidFill>
              <a:latin typeface="ＭＳ ゴシック" panose="020B0609070205080204" pitchFamily="49" charset="-128"/>
              <a:ea typeface="ＭＳ ゴシック" panose="020B0609070205080204" pitchFamily="49" charset="-128"/>
            </a:endParaRPr>
          </a:p>
        </p:txBody>
      </p:sp>
      <p:cxnSp>
        <p:nvCxnSpPr>
          <p:cNvPr id="42" name="直線コネクタ 41"/>
          <p:cNvCxnSpPr/>
          <p:nvPr/>
        </p:nvCxnSpPr>
        <p:spPr>
          <a:xfrm flipV="1">
            <a:off x="1824037" y="4851063"/>
            <a:ext cx="0" cy="218402"/>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4" name="直線コネクタ 43"/>
          <p:cNvCxnSpPr/>
          <p:nvPr/>
        </p:nvCxnSpPr>
        <p:spPr>
          <a:xfrm flipV="1">
            <a:off x="5995610" y="4833306"/>
            <a:ext cx="0" cy="218402"/>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aphicFrame>
        <p:nvGraphicFramePr>
          <p:cNvPr id="49" name="表 48"/>
          <p:cNvGraphicFramePr>
            <a:graphicFrameLocks noGrp="1"/>
          </p:cNvGraphicFramePr>
          <p:nvPr>
            <p:extLst>
              <p:ext uri="{D42A27DB-BD31-4B8C-83A1-F6EECF244321}">
                <p14:modId xmlns:p14="http://schemas.microsoft.com/office/powerpoint/2010/main" val="1755322495"/>
              </p:ext>
            </p:extLst>
          </p:nvPr>
        </p:nvGraphicFramePr>
        <p:xfrm>
          <a:off x="546391" y="5038522"/>
          <a:ext cx="1964602" cy="477992"/>
        </p:xfrm>
        <a:graphic>
          <a:graphicData uri="http://schemas.openxmlformats.org/drawingml/2006/table">
            <a:tbl>
              <a:tblPr firstRow="1" bandRow="1">
                <a:tableStyleId>{5C22544A-7EE6-4342-B048-85BDC9FD1C3A}</a:tableStyleId>
              </a:tblPr>
              <a:tblGrid>
                <a:gridCol w="672059">
                  <a:extLst>
                    <a:ext uri="{9D8B030D-6E8A-4147-A177-3AD203B41FA5}">
                      <a16:colId xmlns:a16="http://schemas.microsoft.com/office/drawing/2014/main" val="1988193540"/>
                    </a:ext>
                  </a:extLst>
                </a:gridCol>
                <a:gridCol w="1292543">
                  <a:extLst>
                    <a:ext uri="{9D8B030D-6E8A-4147-A177-3AD203B41FA5}">
                      <a16:colId xmlns:a16="http://schemas.microsoft.com/office/drawing/2014/main" val="3841258783"/>
                    </a:ext>
                  </a:extLst>
                </a:gridCol>
              </a:tblGrid>
              <a:tr h="215791">
                <a:tc>
                  <a:txBody>
                    <a:bodyPr/>
                    <a:lstStyle/>
                    <a:p>
                      <a:pPr algn="ctr"/>
                      <a:r>
                        <a:rPr kumimoji="1" lang="ja-JP" altLang="en-US" sz="900" b="0" dirty="0" smtClean="0">
                          <a:solidFill>
                            <a:srgbClr val="FF0000"/>
                          </a:solidFill>
                          <a:latin typeface="ＭＳ ゴシック" panose="020B0609070205080204" pitchFamily="49" charset="-128"/>
                          <a:ea typeface="ＭＳ ゴシック" panose="020B0609070205080204" pitchFamily="49" charset="-128"/>
                        </a:rPr>
                        <a:t>会社名</a:t>
                      </a:r>
                      <a:endParaRPr kumimoji="1" lang="ja-JP" altLang="en-US" sz="900" b="0" dirty="0">
                        <a:solidFill>
                          <a:srgbClr val="FF0000"/>
                        </a:solidFill>
                        <a:latin typeface="ＭＳ ゴシック" panose="020B0609070205080204" pitchFamily="49" charset="-128"/>
                        <a:ea typeface="ＭＳ ゴシック" panose="020B0609070205080204" pitchFamily="49" charset="-128"/>
                      </a:endParaRPr>
                    </a:p>
                  </a:txBody>
                  <a:tcPr anchor="ctr">
                    <a:lnL w="1270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algn="ctr"/>
                      <a:r>
                        <a:rPr kumimoji="1" lang="ja-JP" altLang="en-US" sz="900" b="0" dirty="0" smtClean="0">
                          <a:solidFill>
                            <a:srgbClr val="FF0000"/>
                          </a:solidFill>
                          <a:latin typeface="ＭＳ ゴシック" panose="020B0609070205080204" pitchFamily="49" charset="-128"/>
                          <a:ea typeface="ＭＳ ゴシック" panose="020B0609070205080204" pitchFamily="49" charset="-128"/>
                        </a:rPr>
                        <a:t>株式会社Ｇ</a:t>
                      </a:r>
                      <a:endParaRPr kumimoji="1" lang="en-US" altLang="ja-JP" sz="900" b="0" dirty="0" smtClean="0">
                        <a:solidFill>
                          <a:srgbClr val="FF0000"/>
                        </a:solidFill>
                        <a:latin typeface="ＭＳ ゴシック" panose="020B0609070205080204" pitchFamily="49" charset="-128"/>
                        <a:ea typeface="ＭＳ ゴシック" panose="020B0609070205080204" pitchFamily="49" charset="-128"/>
                      </a:endParaRPr>
                    </a:p>
                  </a:txBody>
                  <a:tcPr anchor="ctr">
                    <a:lnL w="635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3138122409"/>
                  </a:ext>
                </a:extLst>
              </a:tr>
              <a:tr h="249392">
                <a:tc>
                  <a:txBody>
                    <a:bodyPr/>
                    <a:lstStyle/>
                    <a:p>
                      <a:pPr algn="ctr"/>
                      <a:r>
                        <a:rPr kumimoji="1" lang="ja-JP" altLang="en-US" sz="900" b="0" dirty="0" smtClean="0">
                          <a:solidFill>
                            <a:srgbClr val="FF0000"/>
                          </a:solidFill>
                          <a:latin typeface="ＭＳ ゴシック" panose="020B0609070205080204" pitchFamily="49" charset="-128"/>
                          <a:ea typeface="ＭＳ ゴシック" panose="020B0609070205080204" pitchFamily="49" charset="-128"/>
                        </a:rPr>
                        <a:t>契約業務</a:t>
                      </a:r>
                      <a:endParaRPr kumimoji="1" lang="ja-JP" altLang="en-US" sz="900" b="0" dirty="0">
                        <a:solidFill>
                          <a:srgbClr val="FF0000"/>
                        </a:solidFill>
                        <a:latin typeface="ＭＳ ゴシック" panose="020B0609070205080204" pitchFamily="49" charset="-128"/>
                        <a:ea typeface="ＭＳ ゴシック" panose="020B0609070205080204" pitchFamily="49" charset="-128"/>
                      </a:endParaRPr>
                    </a:p>
                  </a:txBody>
                  <a:tcPr anchor="ctr">
                    <a:lnL w="1270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algn="ctr"/>
                      <a:r>
                        <a:rPr kumimoji="1" lang="en-US" altLang="ja-JP" sz="900" b="0" dirty="0" smtClean="0">
                          <a:solidFill>
                            <a:srgbClr val="FF0000"/>
                          </a:solidFill>
                          <a:latin typeface="ＭＳ ゴシック" panose="020B0609070205080204" pitchFamily="49" charset="-128"/>
                          <a:ea typeface="ＭＳ ゴシック" panose="020B0609070205080204" pitchFamily="49" charset="-128"/>
                        </a:rPr>
                        <a:t>BIM</a:t>
                      </a:r>
                      <a:r>
                        <a:rPr kumimoji="1" lang="ja-JP" altLang="en-US" sz="900" b="0" dirty="0" smtClean="0">
                          <a:solidFill>
                            <a:srgbClr val="FF0000"/>
                          </a:solidFill>
                          <a:latin typeface="ＭＳ ゴシック" panose="020B0609070205080204" pitchFamily="49" charset="-128"/>
                          <a:ea typeface="ＭＳ ゴシック" panose="020B0609070205080204" pitchFamily="49" charset="-128"/>
                        </a:rPr>
                        <a:t>ｺｰﾃﾞｨﾈｰﾀｰ</a:t>
                      </a:r>
                      <a:endParaRPr kumimoji="1" lang="ja-JP" altLang="en-US" sz="900" b="0" dirty="0">
                        <a:solidFill>
                          <a:srgbClr val="FF0000"/>
                        </a:solidFill>
                        <a:latin typeface="ＭＳ ゴシック" panose="020B0609070205080204" pitchFamily="49" charset="-128"/>
                        <a:ea typeface="ＭＳ ゴシック" panose="020B0609070205080204" pitchFamily="49" charset="-128"/>
                      </a:endParaRPr>
                    </a:p>
                  </a:txBody>
                  <a:tcPr anchor="ctr">
                    <a:lnL w="635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3324283713"/>
                  </a:ext>
                </a:extLst>
              </a:tr>
            </a:tbl>
          </a:graphicData>
        </a:graphic>
      </p:graphicFrame>
      <p:graphicFrame>
        <p:nvGraphicFramePr>
          <p:cNvPr id="54" name="表 53"/>
          <p:cNvGraphicFramePr>
            <a:graphicFrameLocks noGrp="1"/>
          </p:cNvGraphicFramePr>
          <p:nvPr>
            <p:extLst>
              <p:ext uri="{D42A27DB-BD31-4B8C-83A1-F6EECF244321}">
                <p14:modId xmlns:p14="http://schemas.microsoft.com/office/powerpoint/2010/main" val="3196669047"/>
              </p:ext>
            </p:extLst>
          </p:nvPr>
        </p:nvGraphicFramePr>
        <p:xfrm>
          <a:off x="2667411" y="5038522"/>
          <a:ext cx="1964602" cy="477992"/>
        </p:xfrm>
        <a:graphic>
          <a:graphicData uri="http://schemas.openxmlformats.org/drawingml/2006/table">
            <a:tbl>
              <a:tblPr firstRow="1" bandRow="1">
                <a:tableStyleId>{5C22544A-7EE6-4342-B048-85BDC9FD1C3A}</a:tableStyleId>
              </a:tblPr>
              <a:tblGrid>
                <a:gridCol w="672059">
                  <a:extLst>
                    <a:ext uri="{9D8B030D-6E8A-4147-A177-3AD203B41FA5}">
                      <a16:colId xmlns:a16="http://schemas.microsoft.com/office/drawing/2014/main" val="1988193540"/>
                    </a:ext>
                  </a:extLst>
                </a:gridCol>
                <a:gridCol w="1292543">
                  <a:extLst>
                    <a:ext uri="{9D8B030D-6E8A-4147-A177-3AD203B41FA5}">
                      <a16:colId xmlns:a16="http://schemas.microsoft.com/office/drawing/2014/main" val="3841258783"/>
                    </a:ext>
                  </a:extLst>
                </a:gridCol>
              </a:tblGrid>
              <a:tr h="215791">
                <a:tc>
                  <a:txBody>
                    <a:bodyPr/>
                    <a:lstStyle/>
                    <a:p>
                      <a:pPr algn="ctr"/>
                      <a:r>
                        <a:rPr kumimoji="1" lang="ja-JP" altLang="en-US" sz="900" b="0" dirty="0" smtClean="0">
                          <a:solidFill>
                            <a:srgbClr val="FF0000"/>
                          </a:solidFill>
                          <a:latin typeface="ＭＳ ゴシック" panose="020B0609070205080204" pitchFamily="49" charset="-128"/>
                          <a:ea typeface="ＭＳ ゴシック" panose="020B0609070205080204" pitchFamily="49" charset="-128"/>
                        </a:rPr>
                        <a:t>会社名</a:t>
                      </a:r>
                      <a:endParaRPr kumimoji="1" lang="ja-JP" altLang="en-US" sz="900" b="0" dirty="0">
                        <a:solidFill>
                          <a:srgbClr val="FF0000"/>
                        </a:solidFill>
                        <a:latin typeface="ＭＳ ゴシック" panose="020B0609070205080204" pitchFamily="49" charset="-128"/>
                        <a:ea typeface="ＭＳ ゴシック" panose="020B0609070205080204" pitchFamily="49" charset="-128"/>
                      </a:endParaRPr>
                    </a:p>
                  </a:txBody>
                  <a:tcPr anchor="ctr">
                    <a:lnL w="1270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algn="ctr"/>
                      <a:r>
                        <a:rPr kumimoji="1" lang="ja-JP" altLang="en-US" sz="900" b="0" dirty="0" smtClean="0">
                          <a:solidFill>
                            <a:srgbClr val="FF0000"/>
                          </a:solidFill>
                          <a:latin typeface="ＭＳ ゴシック" panose="020B0609070205080204" pitchFamily="49" charset="-128"/>
                          <a:ea typeface="ＭＳ ゴシック" panose="020B0609070205080204" pitchFamily="49" charset="-128"/>
                        </a:rPr>
                        <a:t>株式会社Ｈ</a:t>
                      </a:r>
                      <a:endParaRPr kumimoji="1" lang="en-US" altLang="ja-JP" sz="900" b="0" dirty="0" smtClean="0">
                        <a:solidFill>
                          <a:srgbClr val="FF0000"/>
                        </a:solidFill>
                        <a:latin typeface="ＭＳ ゴシック" panose="020B0609070205080204" pitchFamily="49" charset="-128"/>
                        <a:ea typeface="ＭＳ ゴシック" panose="020B0609070205080204" pitchFamily="49" charset="-128"/>
                      </a:endParaRPr>
                    </a:p>
                  </a:txBody>
                  <a:tcPr anchor="ctr">
                    <a:lnL w="635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3138122409"/>
                  </a:ext>
                </a:extLst>
              </a:tr>
              <a:tr h="249392">
                <a:tc>
                  <a:txBody>
                    <a:bodyPr/>
                    <a:lstStyle/>
                    <a:p>
                      <a:pPr algn="ctr"/>
                      <a:r>
                        <a:rPr kumimoji="1" lang="ja-JP" altLang="en-US" sz="900" b="0" dirty="0" smtClean="0">
                          <a:solidFill>
                            <a:srgbClr val="FF0000"/>
                          </a:solidFill>
                          <a:latin typeface="ＭＳ ゴシック" panose="020B0609070205080204" pitchFamily="49" charset="-128"/>
                          <a:ea typeface="ＭＳ ゴシック" panose="020B0609070205080204" pitchFamily="49" charset="-128"/>
                        </a:rPr>
                        <a:t>契約業務</a:t>
                      </a:r>
                      <a:endParaRPr kumimoji="1" lang="ja-JP" altLang="en-US" sz="900" b="0" dirty="0">
                        <a:solidFill>
                          <a:srgbClr val="FF0000"/>
                        </a:solidFill>
                        <a:latin typeface="ＭＳ ゴシック" panose="020B0609070205080204" pitchFamily="49" charset="-128"/>
                        <a:ea typeface="ＭＳ ゴシック" panose="020B0609070205080204" pitchFamily="49" charset="-128"/>
                      </a:endParaRPr>
                    </a:p>
                  </a:txBody>
                  <a:tcPr anchor="ctr">
                    <a:lnL w="1270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algn="ctr"/>
                      <a:r>
                        <a:rPr kumimoji="1" lang="en-US" altLang="ja-JP" sz="900" b="0" dirty="0" smtClean="0">
                          <a:solidFill>
                            <a:srgbClr val="FF0000"/>
                          </a:solidFill>
                          <a:latin typeface="ＭＳ ゴシック" panose="020B0609070205080204" pitchFamily="49" charset="-128"/>
                          <a:ea typeface="ＭＳ ゴシック" panose="020B0609070205080204" pitchFamily="49" charset="-128"/>
                        </a:rPr>
                        <a:t>BIM</a:t>
                      </a:r>
                      <a:r>
                        <a:rPr kumimoji="1" lang="ja-JP" altLang="en-US" sz="900" b="0" dirty="0" smtClean="0">
                          <a:solidFill>
                            <a:srgbClr val="FF0000"/>
                          </a:solidFill>
                          <a:latin typeface="ＭＳ ゴシック" panose="020B0609070205080204" pitchFamily="49" charset="-128"/>
                          <a:ea typeface="ＭＳ ゴシック" panose="020B0609070205080204" pitchFamily="49" charset="-128"/>
                        </a:rPr>
                        <a:t>ｺｰﾃﾞｨﾈｰﾀｰ</a:t>
                      </a:r>
                      <a:endParaRPr kumimoji="1" lang="ja-JP" altLang="en-US" sz="900" b="0" dirty="0">
                        <a:solidFill>
                          <a:srgbClr val="FF0000"/>
                        </a:solidFill>
                        <a:latin typeface="ＭＳ ゴシック" panose="020B0609070205080204" pitchFamily="49" charset="-128"/>
                        <a:ea typeface="ＭＳ ゴシック" panose="020B0609070205080204" pitchFamily="49" charset="-128"/>
                      </a:endParaRPr>
                    </a:p>
                  </a:txBody>
                  <a:tcPr anchor="ctr">
                    <a:lnL w="635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3324283713"/>
                  </a:ext>
                </a:extLst>
              </a:tr>
            </a:tbl>
          </a:graphicData>
        </a:graphic>
      </p:graphicFrame>
      <p:graphicFrame>
        <p:nvGraphicFramePr>
          <p:cNvPr id="57" name="表 56"/>
          <p:cNvGraphicFramePr>
            <a:graphicFrameLocks noGrp="1"/>
          </p:cNvGraphicFramePr>
          <p:nvPr>
            <p:extLst>
              <p:ext uri="{D42A27DB-BD31-4B8C-83A1-F6EECF244321}">
                <p14:modId xmlns:p14="http://schemas.microsoft.com/office/powerpoint/2010/main" val="145973023"/>
              </p:ext>
            </p:extLst>
          </p:nvPr>
        </p:nvGraphicFramePr>
        <p:xfrm>
          <a:off x="4762493" y="5048600"/>
          <a:ext cx="1964602" cy="477992"/>
        </p:xfrm>
        <a:graphic>
          <a:graphicData uri="http://schemas.openxmlformats.org/drawingml/2006/table">
            <a:tbl>
              <a:tblPr firstRow="1" bandRow="1">
                <a:tableStyleId>{5C22544A-7EE6-4342-B048-85BDC9FD1C3A}</a:tableStyleId>
              </a:tblPr>
              <a:tblGrid>
                <a:gridCol w="672059">
                  <a:extLst>
                    <a:ext uri="{9D8B030D-6E8A-4147-A177-3AD203B41FA5}">
                      <a16:colId xmlns:a16="http://schemas.microsoft.com/office/drawing/2014/main" val="1988193540"/>
                    </a:ext>
                  </a:extLst>
                </a:gridCol>
                <a:gridCol w="1292543">
                  <a:extLst>
                    <a:ext uri="{9D8B030D-6E8A-4147-A177-3AD203B41FA5}">
                      <a16:colId xmlns:a16="http://schemas.microsoft.com/office/drawing/2014/main" val="3841258783"/>
                    </a:ext>
                  </a:extLst>
                </a:gridCol>
              </a:tblGrid>
              <a:tr h="215791">
                <a:tc>
                  <a:txBody>
                    <a:bodyPr/>
                    <a:lstStyle/>
                    <a:p>
                      <a:pPr algn="ctr"/>
                      <a:r>
                        <a:rPr kumimoji="1" lang="ja-JP" altLang="en-US" sz="900" b="0" dirty="0" smtClean="0">
                          <a:solidFill>
                            <a:srgbClr val="FF0000"/>
                          </a:solidFill>
                          <a:latin typeface="ＭＳ ゴシック" panose="020B0609070205080204" pitchFamily="49" charset="-128"/>
                          <a:ea typeface="ＭＳ ゴシック" panose="020B0609070205080204" pitchFamily="49" charset="-128"/>
                        </a:rPr>
                        <a:t>会社名</a:t>
                      </a:r>
                      <a:endParaRPr kumimoji="1" lang="ja-JP" altLang="en-US" sz="900" b="0" dirty="0">
                        <a:solidFill>
                          <a:srgbClr val="FF0000"/>
                        </a:solidFill>
                        <a:latin typeface="ＭＳ ゴシック" panose="020B0609070205080204" pitchFamily="49" charset="-128"/>
                        <a:ea typeface="ＭＳ ゴシック" panose="020B0609070205080204" pitchFamily="49" charset="-128"/>
                      </a:endParaRPr>
                    </a:p>
                  </a:txBody>
                  <a:tcPr anchor="ctr">
                    <a:lnL w="1270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algn="ctr"/>
                      <a:r>
                        <a:rPr kumimoji="1" lang="ja-JP" altLang="en-US" sz="900" b="0" dirty="0" smtClean="0">
                          <a:solidFill>
                            <a:srgbClr val="FF0000"/>
                          </a:solidFill>
                          <a:latin typeface="ＭＳ ゴシック" panose="020B0609070205080204" pitchFamily="49" charset="-128"/>
                          <a:ea typeface="ＭＳ ゴシック" panose="020B0609070205080204" pitchFamily="49" charset="-128"/>
                        </a:rPr>
                        <a:t>株式会社Ｉ</a:t>
                      </a:r>
                      <a:endParaRPr kumimoji="1" lang="en-US" altLang="ja-JP" sz="900" b="0" dirty="0" smtClean="0">
                        <a:solidFill>
                          <a:srgbClr val="FF0000"/>
                        </a:solidFill>
                        <a:latin typeface="ＭＳ ゴシック" panose="020B0609070205080204" pitchFamily="49" charset="-128"/>
                        <a:ea typeface="ＭＳ ゴシック" panose="020B0609070205080204" pitchFamily="49" charset="-128"/>
                      </a:endParaRPr>
                    </a:p>
                  </a:txBody>
                  <a:tcPr anchor="ctr">
                    <a:lnL w="635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3138122409"/>
                  </a:ext>
                </a:extLst>
              </a:tr>
              <a:tr h="249392">
                <a:tc>
                  <a:txBody>
                    <a:bodyPr/>
                    <a:lstStyle/>
                    <a:p>
                      <a:pPr algn="ctr"/>
                      <a:r>
                        <a:rPr kumimoji="1" lang="ja-JP" altLang="en-US" sz="900" b="0" dirty="0" smtClean="0">
                          <a:solidFill>
                            <a:srgbClr val="FF0000"/>
                          </a:solidFill>
                          <a:latin typeface="ＭＳ ゴシック" panose="020B0609070205080204" pitchFamily="49" charset="-128"/>
                          <a:ea typeface="ＭＳ ゴシック" panose="020B0609070205080204" pitchFamily="49" charset="-128"/>
                        </a:rPr>
                        <a:t>契約業務</a:t>
                      </a:r>
                      <a:endParaRPr kumimoji="1" lang="ja-JP" altLang="en-US" sz="900" b="0" dirty="0">
                        <a:solidFill>
                          <a:srgbClr val="FF0000"/>
                        </a:solidFill>
                        <a:latin typeface="ＭＳ ゴシック" panose="020B0609070205080204" pitchFamily="49" charset="-128"/>
                        <a:ea typeface="ＭＳ ゴシック" panose="020B0609070205080204" pitchFamily="49" charset="-128"/>
                      </a:endParaRPr>
                    </a:p>
                  </a:txBody>
                  <a:tcPr anchor="ctr">
                    <a:lnL w="1270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algn="ctr"/>
                      <a:r>
                        <a:rPr kumimoji="1" lang="en-US" altLang="ja-JP" sz="900" b="0" dirty="0" smtClean="0">
                          <a:solidFill>
                            <a:srgbClr val="FF0000"/>
                          </a:solidFill>
                          <a:latin typeface="ＭＳ ゴシック" panose="020B0609070205080204" pitchFamily="49" charset="-128"/>
                          <a:ea typeface="ＭＳ ゴシック" panose="020B0609070205080204" pitchFamily="49" charset="-128"/>
                        </a:rPr>
                        <a:t>BIM</a:t>
                      </a:r>
                      <a:r>
                        <a:rPr kumimoji="1" lang="ja-JP" altLang="en-US" sz="900" b="0" dirty="0" smtClean="0">
                          <a:solidFill>
                            <a:srgbClr val="FF0000"/>
                          </a:solidFill>
                          <a:latin typeface="ＭＳ ゴシック" panose="020B0609070205080204" pitchFamily="49" charset="-128"/>
                          <a:ea typeface="ＭＳ ゴシック" panose="020B0609070205080204" pitchFamily="49" charset="-128"/>
                        </a:rPr>
                        <a:t>ｺｰﾃﾞｨﾈｰﾀｰ</a:t>
                      </a:r>
                      <a:endParaRPr kumimoji="1" lang="ja-JP" altLang="en-US" sz="900" b="0" dirty="0">
                        <a:solidFill>
                          <a:srgbClr val="FF0000"/>
                        </a:solidFill>
                        <a:latin typeface="ＭＳ ゴシック" panose="020B0609070205080204" pitchFamily="49" charset="-128"/>
                        <a:ea typeface="ＭＳ ゴシック" panose="020B0609070205080204" pitchFamily="49" charset="-128"/>
                      </a:endParaRPr>
                    </a:p>
                  </a:txBody>
                  <a:tcPr anchor="ctr">
                    <a:lnL w="635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3324283713"/>
                  </a:ext>
                </a:extLst>
              </a:tr>
            </a:tbl>
          </a:graphicData>
        </a:graphic>
      </p:graphicFrame>
    </p:spTree>
    <p:extLst>
      <p:ext uri="{BB962C8B-B14F-4D97-AF65-F5344CB8AC3E}">
        <p14:creationId xmlns:p14="http://schemas.microsoft.com/office/powerpoint/2010/main" val="364629742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a:t>交付申請モデル</a:t>
            </a:r>
            <a:r>
              <a:rPr lang="en-US" altLang="ja-JP" dirty="0" smtClean="0"/>
              <a:t>(</a:t>
            </a:r>
            <a:r>
              <a:rPr lang="ja-JP" altLang="en-US" dirty="0"/>
              <a:t>要件</a:t>
            </a:r>
            <a:r>
              <a:rPr lang="ja-JP" altLang="en-US" dirty="0" smtClean="0"/>
              <a:t>緩和・制度拡充⑤）</a:t>
            </a:r>
            <a:endParaRPr kumimoji="1" lang="ja-JP" altLang="en-US" dirty="0"/>
          </a:p>
        </p:txBody>
      </p:sp>
      <p:graphicFrame>
        <p:nvGraphicFramePr>
          <p:cNvPr id="4" name="コンテンツ プレースホルダー 3"/>
          <p:cNvGraphicFramePr>
            <a:graphicFrameLocks noGrp="1"/>
          </p:cNvGraphicFramePr>
          <p:nvPr>
            <p:ph idx="1"/>
            <p:extLst>
              <p:ext uri="{D42A27DB-BD31-4B8C-83A1-F6EECF244321}">
                <p14:modId xmlns:p14="http://schemas.microsoft.com/office/powerpoint/2010/main" val="950416964"/>
              </p:ext>
            </p:extLst>
          </p:nvPr>
        </p:nvGraphicFramePr>
        <p:xfrm>
          <a:off x="250825" y="652964"/>
          <a:ext cx="8642350" cy="368300"/>
        </p:xfrm>
        <a:graphic>
          <a:graphicData uri="http://schemas.openxmlformats.org/drawingml/2006/table">
            <a:tbl>
              <a:tblPr firstRow="1" bandRow="1">
                <a:tableStyleId>{5C22544A-7EE6-4342-B048-85BDC9FD1C3A}</a:tableStyleId>
              </a:tblPr>
              <a:tblGrid>
                <a:gridCol w="1896027">
                  <a:extLst>
                    <a:ext uri="{9D8B030D-6E8A-4147-A177-3AD203B41FA5}">
                      <a16:colId xmlns:a16="http://schemas.microsoft.com/office/drawing/2014/main" val="2195193162"/>
                    </a:ext>
                  </a:extLst>
                </a:gridCol>
                <a:gridCol w="6746323">
                  <a:extLst>
                    <a:ext uri="{9D8B030D-6E8A-4147-A177-3AD203B41FA5}">
                      <a16:colId xmlns:a16="http://schemas.microsoft.com/office/drawing/2014/main" val="3292102019"/>
                    </a:ext>
                  </a:extLst>
                </a:gridCol>
              </a:tblGrid>
              <a:tr h="368300">
                <a:tc>
                  <a:txBody>
                    <a:bodyPr/>
                    <a:lstStyle/>
                    <a:p>
                      <a:pPr algn="l"/>
                      <a:r>
                        <a:rPr kumimoji="1" lang="ja-JP" altLang="en-US" sz="1600" dirty="0" smtClean="0">
                          <a:solidFill>
                            <a:schemeClr val="tx1"/>
                          </a:solidFill>
                          <a:latin typeface="ＭＳ ゴシック" panose="020B0609070205080204" pitchFamily="49" charset="-128"/>
                          <a:ea typeface="ＭＳ ゴシック" panose="020B0609070205080204" pitchFamily="49" charset="-128"/>
                        </a:rPr>
                        <a:t>事業概要</a:t>
                      </a:r>
                      <a:endParaRPr kumimoji="1" lang="ja-JP" altLang="en-US" sz="1600" dirty="0">
                        <a:solidFill>
                          <a:schemeClr val="tx1"/>
                        </a:solidFill>
                        <a:latin typeface="ＭＳ ゴシック" panose="020B0609070205080204" pitchFamily="49" charset="-128"/>
                        <a:ea typeface="ＭＳ ゴシック" panose="020B0609070205080204" pitchFamily="49"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algn="l"/>
                      <a:r>
                        <a:rPr kumimoji="1" lang="ja-JP" altLang="en-US" sz="1600" dirty="0" smtClean="0">
                          <a:solidFill>
                            <a:schemeClr val="tx1"/>
                          </a:solidFill>
                          <a:latin typeface="ＭＳ ゴシック" panose="020B0609070205080204" pitchFamily="49" charset="-128"/>
                          <a:ea typeface="ＭＳ ゴシック" panose="020B0609070205080204" pitchFamily="49" charset="-128"/>
                        </a:rPr>
                        <a:t>新築、地区面積</a:t>
                      </a:r>
                      <a:r>
                        <a:rPr kumimoji="1" lang="en-US" altLang="ja-JP" sz="1600" dirty="0" smtClean="0">
                          <a:solidFill>
                            <a:schemeClr val="tx1"/>
                          </a:solidFill>
                          <a:latin typeface="ＭＳ ゴシック" panose="020B0609070205080204" pitchFamily="49" charset="-128"/>
                          <a:ea typeface="ＭＳ ゴシック" panose="020B0609070205080204" pitchFamily="49" charset="-128"/>
                        </a:rPr>
                        <a:t>1,300</a:t>
                      </a:r>
                      <a:r>
                        <a:rPr kumimoji="1" lang="ja-JP" altLang="en-US" sz="1600" dirty="0" smtClean="0">
                          <a:solidFill>
                            <a:schemeClr val="tx1"/>
                          </a:solidFill>
                          <a:latin typeface="ＭＳ ゴシック" panose="020B0609070205080204" pitchFamily="49" charset="-128"/>
                          <a:ea typeface="ＭＳ ゴシック" panose="020B0609070205080204" pitchFamily="49" charset="-128"/>
                        </a:rPr>
                        <a:t>㎡、延床面積</a:t>
                      </a:r>
                      <a:r>
                        <a:rPr kumimoji="1" lang="en-US" altLang="ja-JP" sz="1600" dirty="0" smtClean="0">
                          <a:solidFill>
                            <a:schemeClr val="tx1"/>
                          </a:solidFill>
                          <a:latin typeface="ＭＳ ゴシック" panose="020B0609070205080204" pitchFamily="49" charset="-128"/>
                          <a:ea typeface="ＭＳ ゴシック" panose="020B0609070205080204" pitchFamily="49" charset="-128"/>
                        </a:rPr>
                        <a:t>1,500</a:t>
                      </a:r>
                      <a:r>
                        <a:rPr kumimoji="1" lang="ja-JP" altLang="en-US" sz="1600" dirty="0" smtClean="0">
                          <a:solidFill>
                            <a:schemeClr val="tx1"/>
                          </a:solidFill>
                          <a:latin typeface="ＭＳ ゴシック" panose="020B0609070205080204" pitchFamily="49" charset="-128"/>
                          <a:ea typeface="ＭＳ ゴシック" panose="020B0609070205080204" pitchFamily="49" charset="-128"/>
                        </a:rPr>
                        <a:t>㎡、</a:t>
                      </a:r>
                      <a:r>
                        <a:rPr kumimoji="1" lang="en-US" altLang="ja-JP" sz="1600" dirty="0" smtClean="0">
                          <a:solidFill>
                            <a:schemeClr val="tx1"/>
                          </a:solidFill>
                          <a:latin typeface="ＭＳ ゴシック" panose="020B0609070205080204" pitchFamily="49" charset="-128"/>
                          <a:ea typeface="ＭＳ ゴシック" panose="020B0609070205080204" pitchFamily="49" charset="-128"/>
                        </a:rPr>
                        <a:t>4</a:t>
                      </a:r>
                      <a:r>
                        <a:rPr kumimoji="1" lang="ja-JP" altLang="en-US" sz="1600" dirty="0" smtClean="0">
                          <a:solidFill>
                            <a:schemeClr val="tx1"/>
                          </a:solidFill>
                          <a:latin typeface="ＭＳ ゴシック" panose="020B0609070205080204" pitchFamily="49" charset="-128"/>
                          <a:ea typeface="ＭＳ ゴシック" panose="020B0609070205080204" pitchFamily="49" charset="-128"/>
                        </a:rPr>
                        <a:t>階</a:t>
                      </a:r>
                      <a:r>
                        <a:rPr kumimoji="1" lang="en-US" altLang="ja-JP" sz="1600" dirty="0" smtClean="0">
                          <a:solidFill>
                            <a:schemeClr val="tx1"/>
                          </a:solidFill>
                          <a:latin typeface="ＭＳ ゴシック" panose="020B0609070205080204" pitchFamily="49" charset="-128"/>
                          <a:ea typeface="ＭＳ ゴシック" panose="020B0609070205080204" pitchFamily="49" charset="-128"/>
                        </a:rPr>
                        <a:t>(</a:t>
                      </a:r>
                      <a:r>
                        <a:rPr kumimoji="1" lang="ja-JP" altLang="en-US" sz="1600" dirty="0" smtClean="0">
                          <a:solidFill>
                            <a:schemeClr val="tx1"/>
                          </a:solidFill>
                          <a:latin typeface="ＭＳ ゴシック" panose="020B0609070205080204" pitchFamily="49" charset="-128"/>
                          <a:ea typeface="ＭＳ ゴシック" panose="020B0609070205080204" pitchFamily="49" charset="-128"/>
                        </a:rPr>
                        <a:t>大規模プロジェクト</a:t>
                      </a:r>
                      <a:r>
                        <a:rPr kumimoji="1" lang="en-US" altLang="ja-JP" sz="1600" dirty="0" smtClean="0">
                          <a:solidFill>
                            <a:schemeClr val="tx1"/>
                          </a:solidFill>
                          <a:latin typeface="ＭＳ ゴシック" panose="020B0609070205080204" pitchFamily="49" charset="-128"/>
                          <a:ea typeface="ＭＳ ゴシック" panose="020B0609070205080204" pitchFamily="49" charset="-128"/>
                        </a:rPr>
                        <a:t>)</a:t>
                      </a:r>
                      <a:endParaRPr kumimoji="1" lang="ja-JP" altLang="en-US" sz="1600" dirty="0">
                        <a:solidFill>
                          <a:schemeClr val="tx1"/>
                        </a:solidFill>
                        <a:latin typeface="ＭＳ ゴシック" panose="020B0609070205080204" pitchFamily="49" charset="-128"/>
                        <a:ea typeface="ＭＳ ゴシック" panose="020B0609070205080204" pitchFamily="49"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565814378"/>
                  </a:ext>
                </a:extLst>
              </a:tr>
            </a:tbl>
          </a:graphicData>
        </a:graphic>
      </p:graphicFrame>
      <p:graphicFrame>
        <p:nvGraphicFramePr>
          <p:cNvPr id="6" name="コンテンツ プレースホルダー 3"/>
          <p:cNvGraphicFramePr>
            <a:graphicFrameLocks/>
          </p:cNvGraphicFramePr>
          <p:nvPr>
            <p:extLst>
              <p:ext uri="{D42A27DB-BD31-4B8C-83A1-F6EECF244321}">
                <p14:modId xmlns:p14="http://schemas.microsoft.com/office/powerpoint/2010/main" val="3956087672"/>
              </p:ext>
            </p:extLst>
          </p:nvPr>
        </p:nvGraphicFramePr>
        <p:xfrm>
          <a:off x="250825" y="1094924"/>
          <a:ext cx="8642350" cy="366644"/>
        </p:xfrm>
        <a:graphic>
          <a:graphicData uri="http://schemas.openxmlformats.org/drawingml/2006/table">
            <a:tbl>
              <a:tblPr firstRow="1" bandRow="1">
                <a:tableStyleId>{5C22544A-7EE6-4342-B048-85BDC9FD1C3A}</a:tableStyleId>
              </a:tblPr>
              <a:tblGrid>
                <a:gridCol w="1896027">
                  <a:extLst>
                    <a:ext uri="{9D8B030D-6E8A-4147-A177-3AD203B41FA5}">
                      <a16:colId xmlns:a16="http://schemas.microsoft.com/office/drawing/2014/main" val="2195193162"/>
                    </a:ext>
                  </a:extLst>
                </a:gridCol>
                <a:gridCol w="6746323">
                  <a:extLst>
                    <a:ext uri="{9D8B030D-6E8A-4147-A177-3AD203B41FA5}">
                      <a16:colId xmlns:a16="http://schemas.microsoft.com/office/drawing/2014/main" val="3292102019"/>
                    </a:ext>
                  </a:extLst>
                </a:gridCol>
              </a:tblGrid>
              <a:tr h="366644">
                <a:tc>
                  <a:txBody>
                    <a:bodyPr/>
                    <a:lstStyle/>
                    <a:p>
                      <a:pPr algn="l"/>
                      <a:r>
                        <a:rPr kumimoji="1" lang="zh-TW" altLang="en-US" sz="1600" dirty="0" smtClean="0">
                          <a:solidFill>
                            <a:schemeClr val="tx1"/>
                          </a:solidFill>
                          <a:latin typeface="ＭＳ ゴシック" panose="020B0609070205080204" pitchFamily="49" charset="-128"/>
                          <a:ea typeface="ＭＳ ゴシック" panose="020B0609070205080204" pitchFamily="49" charset="-128"/>
                        </a:rPr>
                        <a:t>補助事業者概要</a:t>
                      </a:r>
                      <a:endParaRPr kumimoji="1" lang="ja-JP" altLang="en-US" sz="1600" dirty="0">
                        <a:solidFill>
                          <a:schemeClr val="tx1"/>
                        </a:solidFill>
                        <a:latin typeface="ＭＳ ゴシック" panose="020B0609070205080204" pitchFamily="49" charset="-128"/>
                        <a:ea typeface="ＭＳ ゴシック" panose="020B0609070205080204" pitchFamily="49"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algn="l"/>
                      <a:r>
                        <a:rPr kumimoji="1" lang="ja-JP" altLang="en-US" sz="1600" dirty="0" smtClean="0">
                          <a:solidFill>
                            <a:schemeClr val="tx1"/>
                          </a:solidFill>
                          <a:latin typeface="ＭＳ ゴシック" panose="020B0609070205080204" pitchFamily="49" charset="-128"/>
                          <a:ea typeface="ＭＳ ゴシック" panose="020B0609070205080204" pitchFamily="49" charset="-128"/>
                        </a:rPr>
                        <a:t>元請が代表事業者、下請が協力事業者となるケース</a:t>
                      </a:r>
                      <a:endParaRPr kumimoji="1" lang="ja-JP" altLang="en-US" sz="1600" dirty="0">
                        <a:solidFill>
                          <a:schemeClr val="tx1"/>
                        </a:solidFill>
                        <a:latin typeface="ＭＳ ゴシック" panose="020B0609070205080204" pitchFamily="49" charset="-128"/>
                        <a:ea typeface="ＭＳ ゴシック" panose="020B0609070205080204" pitchFamily="49"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565814378"/>
                  </a:ext>
                </a:extLst>
              </a:tr>
            </a:tbl>
          </a:graphicData>
        </a:graphic>
      </p:graphicFrame>
      <p:graphicFrame>
        <p:nvGraphicFramePr>
          <p:cNvPr id="10" name="表 9"/>
          <p:cNvGraphicFramePr>
            <a:graphicFrameLocks noGrp="1"/>
          </p:cNvGraphicFramePr>
          <p:nvPr>
            <p:extLst>
              <p:ext uri="{D42A27DB-BD31-4B8C-83A1-F6EECF244321}">
                <p14:modId xmlns:p14="http://schemas.microsoft.com/office/powerpoint/2010/main" val="4265207844"/>
              </p:ext>
            </p:extLst>
          </p:nvPr>
        </p:nvGraphicFramePr>
        <p:xfrm>
          <a:off x="3322621" y="2141825"/>
          <a:ext cx="3223033" cy="1371600"/>
        </p:xfrm>
        <a:graphic>
          <a:graphicData uri="http://schemas.openxmlformats.org/drawingml/2006/table">
            <a:tbl>
              <a:tblPr firstRow="1" bandRow="1">
                <a:tableStyleId>{5C22544A-7EE6-4342-B048-85BDC9FD1C3A}</a:tableStyleId>
              </a:tblPr>
              <a:tblGrid>
                <a:gridCol w="859725">
                  <a:extLst>
                    <a:ext uri="{9D8B030D-6E8A-4147-A177-3AD203B41FA5}">
                      <a16:colId xmlns:a16="http://schemas.microsoft.com/office/drawing/2014/main" val="1988193540"/>
                    </a:ext>
                  </a:extLst>
                </a:gridCol>
                <a:gridCol w="2363308">
                  <a:extLst>
                    <a:ext uri="{9D8B030D-6E8A-4147-A177-3AD203B41FA5}">
                      <a16:colId xmlns:a16="http://schemas.microsoft.com/office/drawing/2014/main" val="3841258783"/>
                    </a:ext>
                  </a:extLst>
                </a:gridCol>
              </a:tblGrid>
              <a:tr h="214517">
                <a:tc>
                  <a:txBody>
                    <a:bodyPr/>
                    <a:lstStyle/>
                    <a:p>
                      <a:pPr algn="ctr"/>
                      <a:r>
                        <a:rPr kumimoji="1" lang="ja-JP" altLang="en-US" sz="900" b="0" dirty="0" smtClean="0">
                          <a:solidFill>
                            <a:schemeClr val="tx1"/>
                          </a:solidFill>
                          <a:latin typeface="ＭＳ ゴシック" panose="020B0609070205080204" pitchFamily="49" charset="-128"/>
                          <a:ea typeface="ＭＳ ゴシック" panose="020B0609070205080204" pitchFamily="49" charset="-128"/>
                        </a:rPr>
                        <a:t>会社名</a:t>
                      </a:r>
                      <a:endParaRPr kumimoji="1" lang="ja-JP" altLang="en-US" sz="900" b="0" dirty="0">
                        <a:solidFill>
                          <a:schemeClr val="tx1"/>
                        </a:solidFill>
                        <a:latin typeface="ＭＳ ゴシック" panose="020B0609070205080204" pitchFamily="49" charset="-128"/>
                        <a:ea typeface="ＭＳ ゴシック" panose="020B0609070205080204" pitchFamily="49" charset="-128"/>
                      </a:endParaRPr>
                    </a:p>
                  </a:txBody>
                  <a:tcPr anchor="ctr">
                    <a:lnL w="1270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FFC000"/>
                    </a:solidFill>
                  </a:tcPr>
                </a:tc>
                <a:tc>
                  <a:txBody>
                    <a:bodyPr/>
                    <a:lstStyle/>
                    <a:p>
                      <a:pPr algn="l"/>
                      <a:r>
                        <a:rPr kumimoji="1" lang="ja-JP" altLang="en-US" sz="900" b="0" dirty="0" smtClean="0">
                          <a:solidFill>
                            <a:schemeClr val="tx1"/>
                          </a:solidFill>
                          <a:latin typeface="ＭＳ ゴシック" panose="020B0609070205080204" pitchFamily="49" charset="-128"/>
                          <a:ea typeface="ＭＳ ゴシック" panose="020B0609070205080204" pitchFamily="49" charset="-128"/>
                        </a:rPr>
                        <a:t>株式会社Ａ</a:t>
                      </a:r>
                      <a:endParaRPr kumimoji="1" lang="ja-JP" altLang="en-US" sz="900" b="0" dirty="0">
                        <a:solidFill>
                          <a:schemeClr val="tx1"/>
                        </a:solidFill>
                        <a:latin typeface="ＭＳ ゴシック" panose="020B0609070205080204" pitchFamily="49" charset="-128"/>
                        <a:ea typeface="ＭＳ ゴシック" panose="020B0609070205080204" pitchFamily="49" charset="-128"/>
                      </a:endParaRPr>
                    </a:p>
                  </a:txBody>
                  <a:tcPr anchor="ctr">
                    <a:lnL w="635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FFC000"/>
                    </a:solidFill>
                  </a:tcPr>
                </a:tc>
                <a:extLst>
                  <a:ext uri="{0D108BD9-81ED-4DB2-BD59-A6C34878D82A}">
                    <a16:rowId xmlns:a16="http://schemas.microsoft.com/office/drawing/2014/main" val="3138122409"/>
                  </a:ext>
                </a:extLst>
              </a:tr>
              <a:tr h="212254">
                <a:tc>
                  <a:txBody>
                    <a:bodyPr/>
                    <a:lstStyle/>
                    <a:p>
                      <a:pPr algn="ctr"/>
                      <a:r>
                        <a:rPr kumimoji="1" lang="ja-JP" altLang="en-US" sz="900" b="0" dirty="0" smtClean="0">
                          <a:solidFill>
                            <a:schemeClr val="tx1"/>
                          </a:solidFill>
                          <a:latin typeface="ＭＳ ゴシック" panose="020B0609070205080204" pitchFamily="49" charset="-128"/>
                          <a:ea typeface="ＭＳ ゴシック" panose="020B0609070205080204" pitchFamily="49" charset="-128"/>
                        </a:rPr>
                        <a:t>契約業務</a:t>
                      </a:r>
                      <a:endParaRPr kumimoji="1" lang="ja-JP" altLang="en-US" sz="900" b="0" dirty="0">
                        <a:solidFill>
                          <a:schemeClr val="tx1"/>
                        </a:solidFill>
                        <a:latin typeface="ＭＳ ゴシック" panose="020B0609070205080204" pitchFamily="49" charset="-128"/>
                        <a:ea typeface="ＭＳ ゴシック" panose="020B0609070205080204" pitchFamily="49" charset="-128"/>
                      </a:endParaRPr>
                    </a:p>
                  </a:txBody>
                  <a:tcPr anchor="ctr">
                    <a:lnL w="1270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FFC000"/>
                    </a:solidFill>
                  </a:tcPr>
                </a:tc>
                <a:tc>
                  <a:txBody>
                    <a:bodyPr/>
                    <a:lstStyle/>
                    <a:p>
                      <a:pPr algn="l"/>
                      <a:r>
                        <a:rPr kumimoji="1" lang="ja-JP" altLang="en-US" sz="900" b="0" dirty="0" smtClean="0">
                          <a:solidFill>
                            <a:schemeClr val="tx1"/>
                          </a:solidFill>
                          <a:latin typeface="ＭＳ ゴシック" panose="020B0609070205080204" pitchFamily="49" charset="-128"/>
                          <a:ea typeface="ＭＳ ゴシック" panose="020B0609070205080204" pitchFamily="49" charset="-128"/>
                        </a:rPr>
                        <a:t>意匠設計</a:t>
                      </a:r>
                      <a:endParaRPr kumimoji="1" lang="ja-JP" altLang="en-US" sz="900" b="0" dirty="0">
                        <a:solidFill>
                          <a:schemeClr val="tx1"/>
                        </a:solidFill>
                        <a:latin typeface="ＭＳ ゴシック" panose="020B0609070205080204" pitchFamily="49" charset="-128"/>
                        <a:ea typeface="ＭＳ ゴシック" panose="020B0609070205080204" pitchFamily="49" charset="-128"/>
                      </a:endParaRPr>
                    </a:p>
                  </a:txBody>
                  <a:tcPr anchor="ctr">
                    <a:lnL w="635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FFC000"/>
                    </a:solidFill>
                  </a:tcPr>
                </a:tc>
                <a:extLst>
                  <a:ext uri="{0D108BD9-81ED-4DB2-BD59-A6C34878D82A}">
                    <a16:rowId xmlns:a16="http://schemas.microsoft.com/office/drawing/2014/main" val="3324283713"/>
                  </a:ext>
                </a:extLst>
              </a:tr>
              <a:tr h="370840">
                <a:tc>
                  <a:txBody>
                    <a:bodyPr/>
                    <a:lstStyle/>
                    <a:p>
                      <a:pPr algn="ctr"/>
                      <a:r>
                        <a:rPr kumimoji="1" lang="ja-JP" altLang="en-US" sz="900" b="0" dirty="0" smtClean="0">
                          <a:solidFill>
                            <a:schemeClr val="tx1"/>
                          </a:solidFill>
                          <a:latin typeface="ＭＳ ゴシック" panose="020B0609070205080204" pitchFamily="49" charset="-128"/>
                          <a:ea typeface="ＭＳ ゴシック" panose="020B0609070205080204" pitchFamily="49" charset="-128"/>
                        </a:rPr>
                        <a:t>補助対象経費</a:t>
                      </a:r>
                      <a:endParaRPr kumimoji="1" lang="ja-JP" altLang="en-US" sz="900" b="0" dirty="0">
                        <a:solidFill>
                          <a:schemeClr val="tx1"/>
                        </a:solidFill>
                        <a:latin typeface="ＭＳ ゴシック" panose="020B0609070205080204" pitchFamily="49" charset="-128"/>
                        <a:ea typeface="ＭＳ ゴシック" panose="020B0609070205080204" pitchFamily="49" charset="-128"/>
                      </a:endParaRPr>
                    </a:p>
                  </a:txBody>
                  <a:tcPr anchor="ctr">
                    <a:lnL w="1270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900" b="0" dirty="0" smtClean="0">
                          <a:solidFill>
                            <a:schemeClr val="tx1"/>
                          </a:solidFill>
                          <a:latin typeface="ＭＳ ゴシック" panose="020B0609070205080204" pitchFamily="49" charset="-128"/>
                          <a:ea typeface="ＭＳ ゴシック" panose="020B0609070205080204" pitchFamily="49" charset="-128"/>
                        </a:rPr>
                        <a:t>ソフトウェア購入</a:t>
                      </a:r>
                      <a:r>
                        <a:rPr kumimoji="1" lang="en-US" altLang="ja-JP" sz="900" b="1" dirty="0" smtClean="0">
                          <a:solidFill>
                            <a:srgbClr val="FF0000"/>
                          </a:solidFill>
                          <a:latin typeface="ＭＳ ゴシック" panose="020B0609070205080204" pitchFamily="49" charset="-128"/>
                          <a:ea typeface="ＭＳ ゴシック" panose="020B0609070205080204" pitchFamily="49" charset="-128"/>
                        </a:rPr>
                        <a:t>(</a:t>
                      </a:r>
                      <a:r>
                        <a:rPr kumimoji="1" lang="ja-JP" altLang="en-US" sz="900" b="1" dirty="0" smtClean="0">
                          <a:solidFill>
                            <a:srgbClr val="FF0000"/>
                          </a:solidFill>
                          <a:latin typeface="ＭＳ ゴシック" panose="020B0609070205080204" pitchFamily="49" charset="-128"/>
                          <a:ea typeface="ＭＳ ゴシック" panose="020B0609070205080204" pitchFamily="49" charset="-128"/>
                        </a:rPr>
                        <a:t>協力事業者貸与含む</a:t>
                      </a:r>
                      <a:r>
                        <a:rPr kumimoji="1" lang="en-US" altLang="ja-JP" sz="900" b="1" dirty="0" smtClean="0">
                          <a:solidFill>
                            <a:srgbClr val="FF0000"/>
                          </a:solidFill>
                          <a:latin typeface="ＭＳ ゴシック" panose="020B0609070205080204" pitchFamily="49" charset="-128"/>
                          <a:ea typeface="ＭＳ ゴシック" panose="020B0609070205080204" pitchFamily="49" charset="-128"/>
                        </a:rPr>
                        <a:t>)</a:t>
                      </a:r>
                      <a:endParaRPr kumimoji="1" lang="en-US" altLang="ja-JP" sz="900" b="0" dirty="0" smtClean="0">
                        <a:solidFill>
                          <a:schemeClr val="tx1"/>
                        </a:solidFill>
                        <a:latin typeface="ＭＳ ゴシック" panose="020B0609070205080204" pitchFamily="49" charset="-128"/>
                        <a:ea typeface="ＭＳ ゴシック" panose="020B0609070205080204" pitchFamily="49"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900" b="0" dirty="0" smtClean="0">
                          <a:solidFill>
                            <a:schemeClr val="tx1"/>
                          </a:solidFill>
                          <a:latin typeface="ＭＳ ゴシック" panose="020B0609070205080204" pitchFamily="49" charset="-128"/>
                          <a:ea typeface="ＭＳ ゴシック" panose="020B0609070205080204" pitchFamily="49" charset="-128"/>
                        </a:rPr>
                        <a:t>関連機器</a:t>
                      </a:r>
                      <a:r>
                        <a:rPr kumimoji="1" lang="en-US" altLang="ja-JP" sz="900" b="1" dirty="0" smtClean="0">
                          <a:solidFill>
                            <a:srgbClr val="FF0000"/>
                          </a:solidFill>
                          <a:latin typeface="ＭＳ ゴシック" panose="020B0609070205080204" pitchFamily="49" charset="-128"/>
                          <a:ea typeface="ＭＳ ゴシック" panose="020B0609070205080204" pitchFamily="49" charset="-128"/>
                        </a:rPr>
                        <a:t>(</a:t>
                      </a:r>
                      <a:r>
                        <a:rPr kumimoji="1" lang="ja-JP" altLang="en-US" sz="900" b="1" dirty="0" smtClean="0">
                          <a:solidFill>
                            <a:srgbClr val="FF0000"/>
                          </a:solidFill>
                          <a:latin typeface="ＭＳ ゴシック" panose="020B0609070205080204" pitchFamily="49" charset="-128"/>
                          <a:ea typeface="ＭＳ ゴシック" panose="020B0609070205080204" pitchFamily="49" charset="-128"/>
                        </a:rPr>
                        <a:t>協力事業者貸与含む</a:t>
                      </a:r>
                      <a:r>
                        <a:rPr kumimoji="1" lang="en-US" altLang="ja-JP" sz="900" b="1" dirty="0" smtClean="0">
                          <a:solidFill>
                            <a:srgbClr val="FF0000"/>
                          </a:solidFill>
                          <a:latin typeface="ＭＳ ゴシック" panose="020B0609070205080204" pitchFamily="49" charset="-128"/>
                          <a:ea typeface="ＭＳ ゴシック" panose="020B0609070205080204" pitchFamily="49" charset="-128"/>
                        </a:rPr>
                        <a:t>)</a:t>
                      </a:r>
                      <a:endParaRPr kumimoji="1" lang="en-US" altLang="ja-JP" sz="900" b="0" dirty="0" smtClean="0">
                        <a:solidFill>
                          <a:schemeClr val="tx1"/>
                        </a:solidFill>
                        <a:latin typeface="ＭＳ ゴシック" panose="020B0609070205080204" pitchFamily="49" charset="-128"/>
                        <a:ea typeface="ＭＳ ゴシック" panose="020B0609070205080204" pitchFamily="49" charset="-128"/>
                      </a:endParaRPr>
                    </a:p>
                    <a:p>
                      <a:pPr algn="l"/>
                      <a:r>
                        <a:rPr kumimoji="1" lang="en-US" altLang="ja-JP" sz="900" b="0" dirty="0" smtClean="0">
                          <a:solidFill>
                            <a:schemeClr val="tx1"/>
                          </a:solidFill>
                          <a:latin typeface="ＭＳ ゴシック" panose="020B0609070205080204" pitchFamily="49" charset="-128"/>
                          <a:ea typeface="ＭＳ ゴシック" panose="020B0609070205080204" pitchFamily="49" charset="-128"/>
                        </a:rPr>
                        <a:t>CDE</a:t>
                      </a:r>
                      <a:r>
                        <a:rPr kumimoji="1" lang="ja-JP" altLang="en-US" sz="900" b="0" dirty="0" smtClean="0">
                          <a:solidFill>
                            <a:schemeClr val="tx1"/>
                          </a:solidFill>
                          <a:latin typeface="ＭＳ ゴシック" panose="020B0609070205080204" pitchFamily="49" charset="-128"/>
                          <a:ea typeface="ＭＳ ゴシック" panose="020B0609070205080204" pitchFamily="49" charset="-128"/>
                        </a:rPr>
                        <a:t>環境</a:t>
                      </a:r>
                      <a:r>
                        <a:rPr kumimoji="1" lang="en-US" altLang="ja-JP" sz="900" b="1" dirty="0" smtClean="0">
                          <a:solidFill>
                            <a:srgbClr val="FF0000"/>
                          </a:solidFill>
                          <a:latin typeface="ＭＳ ゴシック" panose="020B0609070205080204" pitchFamily="49" charset="-128"/>
                          <a:ea typeface="ＭＳ ゴシック" panose="020B0609070205080204" pitchFamily="49" charset="-128"/>
                        </a:rPr>
                        <a:t>(</a:t>
                      </a:r>
                      <a:r>
                        <a:rPr kumimoji="1" lang="ja-JP" altLang="en-US" sz="900" b="1" dirty="0" smtClean="0">
                          <a:solidFill>
                            <a:srgbClr val="FF0000"/>
                          </a:solidFill>
                          <a:latin typeface="ＭＳ ゴシック" panose="020B0609070205080204" pitchFamily="49" charset="-128"/>
                          <a:ea typeface="ＭＳ ゴシック" panose="020B0609070205080204" pitchFamily="49" charset="-128"/>
                        </a:rPr>
                        <a:t>協力事業者貸与含む</a:t>
                      </a:r>
                      <a:r>
                        <a:rPr kumimoji="1" lang="en-US" altLang="ja-JP" sz="900" b="1" dirty="0" smtClean="0">
                          <a:solidFill>
                            <a:srgbClr val="FF0000"/>
                          </a:solidFill>
                          <a:latin typeface="ＭＳ ゴシック" panose="020B0609070205080204" pitchFamily="49" charset="-128"/>
                          <a:ea typeface="ＭＳ ゴシック" panose="020B0609070205080204" pitchFamily="49" charset="-128"/>
                        </a:rPr>
                        <a:t>)</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900" b="0" dirty="0" smtClean="0">
                          <a:solidFill>
                            <a:schemeClr val="tx1"/>
                          </a:solidFill>
                          <a:latin typeface="ＭＳ ゴシック" panose="020B0609070205080204" pitchFamily="49" charset="-128"/>
                          <a:ea typeface="ＭＳ ゴシック" panose="020B0609070205080204" pitchFamily="49" charset="-128"/>
                        </a:rPr>
                        <a:t>BIM</a:t>
                      </a:r>
                      <a:r>
                        <a:rPr kumimoji="1" lang="ja-JP" altLang="en-US" sz="900" b="0" dirty="0" smtClean="0">
                          <a:solidFill>
                            <a:schemeClr val="tx1"/>
                          </a:solidFill>
                          <a:latin typeface="ＭＳ ゴシック" panose="020B0609070205080204" pitchFamily="49" charset="-128"/>
                          <a:ea typeface="ＭＳ ゴシック" panose="020B0609070205080204" pitchFamily="49" charset="-128"/>
                        </a:rPr>
                        <a:t>講習</a:t>
                      </a:r>
                      <a:r>
                        <a:rPr kumimoji="1" lang="en-US" altLang="ja-JP" sz="900" b="1" dirty="0" smtClean="0">
                          <a:solidFill>
                            <a:srgbClr val="FF0000"/>
                          </a:solidFill>
                          <a:latin typeface="ＭＳ ゴシック" panose="020B0609070205080204" pitchFamily="49" charset="-128"/>
                          <a:ea typeface="ＭＳ ゴシック" panose="020B0609070205080204" pitchFamily="49" charset="-128"/>
                        </a:rPr>
                        <a:t>(</a:t>
                      </a:r>
                      <a:r>
                        <a:rPr kumimoji="1" lang="ja-JP" altLang="en-US" sz="900" b="1" dirty="0" smtClean="0">
                          <a:solidFill>
                            <a:srgbClr val="FF0000"/>
                          </a:solidFill>
                          <a:latin typeface="ＭＳ ゴシック" panose="020B0609070205080204" pitchFamily="49" charset="-128"/>
                          <a:ea typeface="ＭＳ ゴシック" panose="020B0609070205080204" pitchFamily="49" charset="-128"/>
                        </a:rPr>
                        <a:t>協力事業者貸与含む</a:t>
                      </a:r>
                      <a:r>
                        <a:rPr kumimoji="1" lang="en-US" altLang="ja-JP" sz="900" b="1" dirty="0" smtClean="0">
                          <a:solidFill>
                            <a:srgbClr val="FF0000"/>
                          </a:solidFill>
                          <a:latin typeface="ＭＳ ゴシック" panose="020B0609070205080204" pitchFamily="49" charset="-128"/>
                          <a:ea typeface="ＭＳ ゴシック" panose="020B0609070205080204" pitchFamily="49" charset="-128"/>
                        </a:rPr>
                        <a:t>)</a:t>
                      </a:r>
                      <a:endParaRPr kumimoji="1" lang="en-US" altLang="ja-JP" sz="900" b="0" dirty="0" smtClean="0">
                        <a:solidFill>
                          <a:schemeClr val="tx1"/>
                        </a:solidFill>
                        <a:latin typeface="ＭＳ ゴシック" panose="020B0609070205080204" pitchFamily="49" charset="-128"/>
                        <a:ea typeface="ＭＳ ゴシック" panose="020B0609070205080204" pitchFamily="49" charset="-128"/>
                      </a:endParaRPr>
                    </a:p>
                    <a:p>
                      <a:pPr algn="l"/>
                      <a:r>
                        <a:rPr kumimoji="1" lang="en-US" altLang="ja-JP" sz="900" b="0" dirty="0" smtClean="0">
                          <a:solidFill>
                            <a:schemeClr val="tx1"/>
                          </a:solidFill>
                          <a:latin typeface="ＭＳ ゴシック" panose="020B0609070205080204" pitchFamily="49" charset="-128"/>
                          <a:ea typeface="ＭＳ ゴシック" panose="020B0609070205080204" pitchFamily="49" charset="-128"/>
                        </a:rPr>
                        <a:t>BIM</a:t>
                      </a:r>
                      <a:r>
                        <a:rPr kumimoji="1" lang="ja-JP" altLang="en-US" sz="900" b="0" dirty="0" smtClean="0">
                          <a:solidFill>
                            <a:schemeClr val="tx1"/>
                          </a:solidFill>
                          <a:latin typeface="ＭＳ ゴシック" panose="020B0609070205080204" pitchFamily="49" charset="-128"/>
                          <a:ea typeface="ＭＳ ゴシック" panose="020B0609070205080204" pitchFamily="49" charset="-128"/>
                        </a:rPr>
                        <a:t>ｺｰﾃﾞｨﾈｰﾀｰ</a:t>
                      </a:r>
                      <a:r>
                        <a:rPr kumimoji="1" lang="en-US" altLang="ja-JP" sz="900" b="0" dirty="0" smtClean="0">
                          <a:solidFill>
                            <a:schemeClr val="tx1"/>
                          </a:solidFill>
                          <a:latin typeface="ＭＳ ゴシック" panose="020B0609070205080204" pitchFamily="49" charset="-128"/>
                          <a:ea typeface="ＭＳ ゴシック" panose="020B0609070205080204" pitchFamily="49" charset="-128"/>
                        </a:rPr>
                        <a:t>(</a:t>
                      </a:r>
                      <a:r>
                        <a:rPr kumimoji="1" lang="ja-JP" altLang="en-US" sz="900" b="0" dirty="0" smtClean="0">
                          <a:solidFill>
                            <a:schemeClr val="tx1"/>
                          </a:solidFill>
                          <a:latin typeface="ＭＳ ゴシック" panose="020B0609070205080204" pitchFamily="49" charset="-128"/>
                          <a:ea typeface="ＭＳ ゴシック" panose="020B0609070205080204" pitchFamily="49" charset="-128"/>
                        </a:rPr>
                        <a:t>外注</a:t>
                      </a:r>
                      <a:r>
                        <a:rPr kumimoji="1" lang="en-US" altLang="ja-JP" sz="900" b="0" dirty="0" smtClean="0">
                          <a:solidFill>
                            <a:schemeClr val="tx1"/>
                          </a:solidFill>
                          <a:latin typeface="ＭＳ ゴシック" panose="020B0609070205080204" pitchFamily="49" charset="-128"/>
                          <a:ea typeface="ＭＳ ゴシック" panose="020B0609070205080204" pitchFamily="49" charset="-128"/>
                        </a:rPr>
                        <a:t>)</a:t>
                      </a:r>
                    </a:p>
                    <a:p>
                      <a:pPr algn="l"/>
                      <a:r>
                        <a:rPr kumimoji="1" lang="en-US" altLang="ja-JP" sz="900" b="0" dirty="0" smtClean="0">
                          <a:solidFill>
                            <a:schemeClr val="tx1"/>
                          </a:solidFill>
                          <a:latin typeface="ＭＳ ゴシック" panose="020B0609070205080204" pitchFamily="49" charset="-128"/>
                          <a:ea typeface="ＭＳ ゴシック" panose="020B0609070205080204" pitchFamily="49" charset="-128"/>
                        </a:rPr>
                        <a:t>BIM</a:t>
                      </a:r>
                      <a:r>
                        <a:rPr kumimoji="1" lang="ja-JP" altLang="en-US" sz="900" b="0" dirty="0" smtClean="0">
                          <a:solidFill>
                            <a:schemeClr val="tx1"/>
                          </a:solidFill>
                          <a:latin typeface="ＭＳ ゴシック" panose="020B0609070205080204" pitchFamily="49" charset="-128"/>
                          <a:ea typeface="ＭＳ ゴシック" panose="020B0609070205080204" pitchFamily="49" charset="-128"/>
                        </a:rPr>
                        <a:t>ﾏﾈｼﾞｬｰ</a:t>
                      </a:r>
                      <a:r>
                        <a:rPr kumimoji="1" lang="en-US" altLang="ja-JP" sz="900" b="0" dirty="0" smtClean="0">
                          <a:solidFill>
                            <a:schemeClr val="tx1"/>
                          </a:solidFill>
                          <a:latin typeface="ＭＳ ゴシック" panose="020B0609070205080204" pitchFamily="49" charset="-128"/>
                          <a:ea typeface="ＭＳ ゴシック" panose="020B0609070205080204" pitchFamily="49" charset="-128"/>
                        </a:rPr>
                        <a:t>(</a:t>
                      </a:r>
                      <a:r>
                        <a:rPr kumimoji="1" lang="ja-JP" altLang="en-US" sz="900" b="0" dirty="0" smtClean="0">
                          <a:solidFill>
                            <a:schemeClr val="tx1"/>
                          </a:solidFill>
                          <a:latin typeface="ＭＳ ゴシック" panose="020B0609070205080204" pitchFamily="49" charset="-128"/>
                          <a:ea typeface="ＭＳ ゴシック" panose="020B0609070205080204" pitchFamily="49" charset="-128"/>
                        </a:rPr>
                        <a:t>自社</a:t>
                      </a:r>
                      <a:r>
                        <a:rPr kumimoji="1" lang="en-US" altLang="ja-JP" sz="900" b="0" dirty="0" smtClean="0">
                          <a:solidFill>
                            <a:schemeClr val="tx1"/>
                          </a:solidFill>
                          <a:latin typeface="ＭＳ ゴシック" panose="020B0609070205080204" pitchFamily="49" charset="-128"/>
                          <a:ea typeface="ＭＳ ゴシック" panose="020B0609070205080204" pitchFamily="49" charset="-128"/>
                        </a:rPr>
                        <a:t>)</a:t>
                      </a:r>
                    </a:p>
                  </a:txBody>
                  <a:tcPr anchor="ctr">
                    <a:lnL w="635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extLst>
                  <a:ext uri="{0D108BD9-81ED-4DB2-BD59-A6C34878D82A}">
                    <a16:rowId xmlns:a16="http://schemas.microsoft.com/office/drawing/2014/main" val="3030981635"/>
                  </a:ext>
                </a:extLst>
              </a:tr>
            </a:tbl>
          </a:graphicData>
        </a:graphic>
      </p:graphicFrame>
      <p:sp>
        <p:nvSpPr>
          <p:cNvPr id="11" name="テキスト ボックス 10"/>
          <p:cNvSpPr txBox="1"/>
          <p:nvPr/>
        </p:nvSpPr>
        <p:spPr>
          <a:xfrm>
            <a:off x="3322622" y="1887909"/>
            <a:ext cx="1964602" cy="253916"/>
          </a:xfrm>
          <a:prstGeom prst="rect">
            <a:avLst/>
          </a:prstGeom>
          <a:noFill/>
        </p:spPr>
        <p:txBody>
          <a:bodyPr wrap="square" rtlCol="0">
            <a:spAutoFit/>
          </a:bodyPr>
          <a:lstStyle/>
          <a:p>
            <a:r>
              <a:rPr kumimoji="1" lang="ja-JP" altLang="en-US" sz="1050" b="1" dirty="0" smtClean="0">
                <a:latin typeface="ＭＳ ゴシック" panose="020B0609070205080204" pitchFamily="49" charset="-128"/>
                <a:ea typeface="ＭＳ ゴシック" panose="020B0609070205080204" pitchFamily="49" charset="-128"/>
              </a:rPr>
              <a:t>代表事業者</a:t>
            </a:r>
            <a:r>
              <a:rPr kumimoji="1" lang="en-US" altLang="ja-JP" sz="1050" b="1" dirty="0" smtClean="0">
                <a:latin typeface="ＭＳ ゴシック" panose="020B0609070205080204" pitchFamily="49" charset="-128"/>
                <a:ea typeface="ＭＳ ゴシック" panose="020B0609070205080204" pitchFamily="49" charset="-128"/>
              </a:rPr>
              <a:t>(</a:t>
            </a:r>
            <a:r>
              <a:rPr kumimoji="1" lang="ja-JP" altLang="en-US" sz="1050" b="1" dirty="0" smtClean="0">
                <a:latin typeface="ＭＳ ゴシック" panose="020B0609070205080204" pitchFamily="49" charset="-128"/>
                <a:ea typeface="ＭＳ ゴシック" panose="020B0609070205080204" pitchFamily="49" charset="-128"/>
              </a:rPr>
              <a:t>元請</a:t>
            </a:r>
            <a:r>
              <a:rPr kumimoji="1" lang="en-US" altLang="ja-JP" sz="1050" b="1" dirty="0" smtClean="0">
                <a:latin typeface="ＭＳ ゴシック" panose="020B0609070205080204" pitchFamily="49" charset="-128"/>
                <a:ea typeface="ＭＳ ゴシック" panose="020B0609070205080204" pitchFamily="49" charset="-128"/>
              </a:rPr>
              <a:t>)</a:t>
            </a:r>
            <a:endParaRPr kumimoji="1" lang="ja-JP" altLang="en-US" sz="1050" b="1" dirty="0">
              <a:latin typeface="ＭＳ ゴシック" panose="020B0609070205080204" pitchFamily="49" charset="-128"/>
              <a:ea typeface="ＭＳ ゴシック" panose="020B0609070205080204" pitchFamily="49" charset="-128"/>
            </a:endParaRPr>
          </a:p>
        </p:txBody>
      </p:sp>
      <p:graphicFrame>
        <p:nvGraphicFramePr>
          <p:cNvPr id="13" name="表 12"/>
          <p:cNvGraphicFramePr>
            <a:graphicFrameLocks noGrp="1"/>
          </p:cNvGraphicFramePr>
          <p:nvPr>
            <p:extLst>
              <p:ext uri="{D42A27DB-BD31-4B8C-83A1-F6EECF244321}">
                <p14:modId xmlns:p14="http://schemas.microsoft.com/office/powerpoint/2010/main" val="2233297489"/>
              </p:ext>
            </p:extLst>
          </p:nvPr>
        </p:nvGraphicFramePr>
        <p:xfrm>
          <a:off x="841972" y="2141825"/>
          <a:ext cx="2073245" cy="477992"/>
        </p:xfrm>
        <a:graphic>
          <a:graphicData uri="http://schemas.openxmlformats.org/drawingml/2006/table">
            <a:tbl>
              <a:tblPr firstRow="1" bandRow="1">
                <a:tableStyleId>{5C22544A-7EE6-4342-B048-85BDC9FD1C3A}</a:tableStyleId>
              </a:tblPr>
              <a:tblGrid>
                <a:gridCol w="709224">
                  <a:extLst>
                    <a:ext uri="{9D8B030D-6E8A-4147-A177-3AD203B41FA5}">
                      <a16:colId xmlns:a16="http://schemas.microsoft.com/office/drawing/2014/main" val="1988193540"/>
                    </a:ext>
                  </a:extLst>
                </a:gridCol>
                <a:gridCol w="1364021">
                  <a:extLst>
                    <a:ext uri="{9D8B030D-6E8A-4147-A177-3AD203B41FA5}">
                      <a16:colId xmlns:a16="http://schemas.microsoft.com/office/drawing/2014/main" val="3841258783"/>
                    </a:ext>
                  </a:extLst>
                </a:gridCol>
              </a:tblGrid>
              <a:tr h="215791">
                <a:tc>
                  <a:txBody>
                    <a:bodyPr/>
                    <a:lstStyle/>
                    <a:p>
                      <a:pPr algn="ctr"/>
                      <a:r>
                        <a:rPr kumimoji="1" lang="ja-JP" altLang="en-US" sz="900" b="0" dirty="0" smtClean="0">
                          <a:solidFill>
                            <a:schemeClr val="tx1"/>
                          </a:solidFill>
                          <a:latin typeface="ＭＳ ゴシック" panose="020B0609070205080204" pitchFamily="49" charset="-128"/>
                          <a:ea typeface="ＭＳ ゴシック" panose="020B0609070205080204" pitchFamily="49" charset="-128"/>
                        </a:rPr>
                        <a:t>会社名</a:t>
                      </a:r>
                      <a:endParaRPr kumimoji="1" lang="ja-JP" altLang="en-US" sz="900" b="0" dirty="0">
                        <a:solidFill>
                          <a:schemeClr val="tx1"/>
                        </a:solidFill>
                        <a:latin typeface="ＭＳ ゴシック" panose="020B0609070205080204" pitchFamily="49" charset="-128"/>
                        <a:ea typeface="ＭＳ ゴシック" panose="020B0609070205080204" pitchFamily="49" charset="-128"/>
                      </a:endParaRPr>
                    </a:p>
                  </a:txBody>
                  <a:tcPr anchor="ctr">
                    <a:lnL w="1270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algn="ctr"/>
                      <a:r>
                        <a:rPr kumimoji="1" lang="ja-JP" altLang="en-US" sz="900" b="0" dirty="0" smtClean="0">
                          <a:solidFill>
                            <a:schemeClr val="tx1"/>
                          </a:solidFill>
                          <a:latin typeface="ＭＳ ゴシック" panose="020B0609070205080204" pitchFamily="49" charset="-128"/>
                          <a:ea typeface="ＭＳ ゴシック" panose="020B0609070205080204" pitchFamily="49" charset="-128"/>
                        </a:rPr>
                        <a:t>株式会社Ｂ</a:t>
                      </a:r>
                      <a:endParaRPr kumimoji="1" lang="en-US" altLang="ja-JP" sz="900" b="0" dirty="0" smtClean="0">
                        <a:solidFill>
                          <a:schemeClr val="tx1"/>
                        </a:solidFill>
                        <a:latin typeface="ＭＳ ゴシック" panose="020B0609070205080204" pitchFamily="49" charset="-128"/>
                        <a:ea typeface="ＭＳ ゴシック" panose="020B0609070205080204" pitchFamily="49" charset="-128"/>
                      </a:endParaRPr>
                    </a:p>
                  </a:txBody>
                  <a:tcPr anchor="ctr">
                    <a:lnL w="635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3138122409"/>
                  </a:ext>
                </a:extLst>
              </a:tr>
              <a:tr h="249392">
                <a:tc>
                  <a:txBody>
                    <a:bodyPr/>
                    <a:lstStyle/>
                    <a:p>
                      <a:pPr algn="ctr"/>
                      <a:r>
                        <a:rPr kumimoji="1" lang="ja-JP" altLang="en-US" sz="900" b="0" dirty="0" smtClean="0">
                          <a:solidFill>
                            <a:schemeClr val="tx1"/>
                          </a:solidFill>
                          <a:latin typeface="ＭＳ ゴシック" panose="020B0609070205080204" pitchFamily="49" charset="-128"/>
                          <a:ea typeface="ＭＳ ゴシック" panose="020B0609070205080204" pitchFamily="49" charset="-128"/>
                        </a:rPr>
                        <a:t>契約業務</a:t>
                      </a:r>
                      <a:endParaRPr kumimoji="1" lang="ja-JP" altLang="en-US" sz="900" b="0" dirty="0">
                        <a:solidFill>
                          <a:schemeClr val="tx1"/>
                        </a:solidFill>
                        <a:latin typeface="ＭＳ ゴシック" panose="020B0609070205080204" pitchFamily="49" charset="-128"/>
                        <a:ea typeface="ＭＳ ゴシック" panose="020B0609070205080204" pitchFamily="49" charset="-128"/>
                      </a:endParaRPr>
                    </a:p>
                  </a:txBody>
                  <a:tcPr anchor="ctr">
                    <a:lnL w="1270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algn="ctr"/>
                      <a:r>
                        <a:rPr kumimoji="1" lang="en-US" altLang="ja-JP" sz="900" b="0" dirty="0" smtClean="0">
                          <a:solidFill>
                            <a:schemeClr val="tx1"/>
                          </a:solidFill>
                          <a:latin typeface="ＭＳ ゴシック" panose="020B0609070205080204" pitchFamily="49" charset="-128"/>
                          <a:ea typeface="ＭＳ ゴシック" panose="020B0609070205080204" pitchFamily="49" charset="-128"/>
                        </a:rPr>
                        <a:t>BIM</a:t>
                      </a:r>
                      <a:r>
                        <a:rPr kumimoji="1" lang="ja-JP" altLang="en-US" sz="900" b="0" dirty="0" smtClean="0">
                          <a:solidFill>
                            <a:schemeClr val="tx1"/>
                          </a:solidFill>
                          <a:latin typeface="ＭＳ ゴシック" panose="020B0609070205080204" pitchFamily="49" charset="-128"/>
                          <a:ea typeface="ＭＳ ゴシック" panose="020B0609070205080204" pitchFamily="49" charset="-128"/>
                        </a:rPr>
                        <a:t>ｺｰﾃﾞｨﾈｰﾀｰ</a:t>
                      </a:r>
                      <a:endParaRPr kumimoji="1" lang="ja-JP" altLang="en-US" sz="900" b="0" dirty="0">
                        <a:solidFill>
                          <a:schemeClr val="tx1"/>
                        </a:solidFill>
                        <a:latin typeface="ＭＳ ゴシック" panose="020B0609070205080204" pitchFamily="49" charset="-128"/>
                        <a:ea typeface="ＭＳ ゴシック" panose="020B0609070205080204" pitchFamily="49" charset="-128"/>
                      </a:endParaRPr>
                    </a:p>
                  </a:txBody>
                  <a:tcPr anchor="ctr">
                    <a:lnL w="635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3324283713"/>
                  </a:ext>
                </a:extLst>
              </a:tr>
            </a:tbl>
          </a:graphicData>
        </a:graphic>
      </p:graphicFrame>
      <p:sp>
        <p:nvSpPr>
          <p:cNvPr id="14" name="テキスト ボックス 13"/>
          <p:cNvSpPr txBox="1"/>
          <p:nvPr/>
        </p:nvSpPr>
        <p:spPr>
          <a:xfrm>
            <a:off x="841972" y="1918852"/>
            <a:ext cx="1964602" cy="253916"/>
          </a:xfrm>
          <a:prstGeom prst="rect">
            <a:avLst/>
          </a:prstGeom>
          <a:noFill/>
        </p:spPr>
        <p:txBody>
          <a:bodyPr wrap="square" rtlCol="0">
            <a:spAutoFit/>
          </a:bodyPr>
          <a:lstStyle/>
          <a:p>
            <a:r>
              <a:rPr kumimoji="1" lang="ja-JP" altLang="en-US" sz="1050" b="1" dirty="0">
                <a:latin typeface="ＭＳ ゴシック" panose="020B0609070205080204" pitchFamily="49" charset="-128"/>
                <a:ea typeface="ＭＳ ゴシック" panose="020B0609070205080204" pitchFamily="49" charset="-128"/>
              </a:rPr>
              <a:t>外注</a:t>
            </a:r>
            <a:r>
              <a:rPr kumimoji="1" lang="en-US" altLang="ja-JP" sz="1050" b="1" dirty="0" smtClean="0">
                <a:latin typeface="ＭＳ ゴシック" panose="020B0609070205080204" pitchFamily="49" charset="-128"/>
                <a:ea typeface="ＭＳ ゴシック" panose="020B0609070205080204" pitchFamily="49" charset="-128"/>
              </a:rPr>
              <a:t>(</a:t>
            </a:r>
            <a:r>
              <a:rPr kumimoji="1" lang="ja-JP" altLang="en-US" sz="1050" b="1" dirty="0" smtClean="0">
                <a:latin typeface="ＭＳ ゴシック" panose="020B0609070205080204" pitchFamily="49" charset="-128"/>
                <a:ea typeface="ＭＳ ゴシック" panose="020B0609070205080204" pitchFamily="49" charset="-128"/>
              </a:rPr>
              <a:t>委託</a:t>
            </a:r>
            <a:r>
              <a:rPr kumimoji="1" lang="en-US" altLang="ja-JP" sz="1050" b="1" dirty="0" smtClean="0">
                <a:latin typeface="ＭＳ ゴシック" panose="020B0609070205080204" pitchFamily="49" charset="-128"/>
                <a:ea typeface="ＭＳ ゴシック" panose="020B0609070205080204" pitchFamily="49" charset="-128"/>
              </a:rPr>
              <a:t>)</a:t>
            </a:r>
            <a:endParaRPr kumimoji="1" lang="ja-JP" altLang="en-US" sz="1050" b="1" dirty="0">
              <a:latin typeface="ＭＳ ゴシック" panose="020B0609070205080204" pitchFamily="49" charset="-128"/>
              <a:ea typeface="ＭＳ ゴシック" panose="020B0609070205080204" pitchFamily="49" charset="-128"/>
            </a:endParaRPr>
          </a:p>
        </p:txBody>
      </p:sp>
      <p:cxnSp>
        <p:nvCxnSpPr>
          <p:cNvPr id="16" name="直線コネクタ 15"/>
          <p:cNvCxnSpPr/>
          <p:nvPr/>
        </p:nvCxnSpPr>
        <p:spPr>
          <a:xfrm flipV="1">
            <a:off x="2906162" y="2374323"/>
            <a:ext cx="416460" cy="598"/>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aphicFrame>
        <p:nvGraphicFramePr>
          <p:cNvPr id="18" name="表 17"/>
          <p:cNvGraphicFramePr>
            <a:graphicFrameLocks noGrp="1"/>
          </p:cNvGraphicFramePr>
          <p:nvPr>
            <p:extLst>
              <p:ext uri="{D42A27DB-BD31-4B8C-83A1-F6EECF244321}">
                <p14:modId xmlns:p14="http://schemas.microsoft.com/office/powerpoint/2010/main" val="3078552639"/>
              </p:ext>
            </p:extLst>
          </p:nvPr>
        </p:nvGraphicFramePr>
        <p:xfrm>
          <a:off x="7550589" y="2136198"/>
          <a:ext cx="1086417" cy="228600"/>
        </p:xfrm>
        <a:graphic>
          <a:graphicData uri="http://schemas.openxmlformats.org/drawingml/2006/table">
            <a:tbl>
              <a:tblPr firstRow="1" bandRow="1">
                <a:tableStyleId>{5C22544A-7EE6-4342-B048-85BDC9FD1C3A}</a:tableStyleId>
              </a:tblPr>
              <a:tblGrid>
                <a:gridCol w="1086417">
                  <a:extLst>
                    <a:ext uri="{9D8B030D-6E8A-4147-A177-3AD203B41FA5}">
                      <a16:colId xmlns:a16="http://schemas.microsoft.com/office/drawing/2014/main" val="1988193540"/>
                    </a:ext>
                  </a:extLst>
                </a:gridCol>
              </a:tblGrid>
              <a:tr h="222973">
                <a:tc>
                  <a:txBody>
                    <a:bodyPr/>
                    <a:lstStyle/>
                    <a:p>
                      <a:pPr algn="ctr"/>
                      <a:r>
                        <a:rPr kumimoji="1" lang="ja-JP" altLang="en-US" sz="900" b="0" dirty="0" smtClean="0">
                          <a:solidFill>
                            <a:schemeClr val="tx1"/>
                          </a:solidFill>
                          <a:latin typeface="ＭＳ ゴシック" panose="020B0609070205080204" pitchFamily="49" charset="-128"/>
                          <a:ea typeface="ＭＳ ゴシック" panose="020B0609070205080204" pitchFamily="49" charset="-128"/>
                        </a:rPr>
                        <a:t>代表事業者</a:t>
                      </a:r>
                      <a:endParaRPr kumimoji="1" lang="ja-JP" altLang="en-US" sz="900" b="0" dirty="0">
                        <a:solidFill>
                          <a:schemeClr val="tx1"/>
                        </a:solidFill>
                        <a:latin typeface="ＭＳ ゴシック" panose="020B0609070205080204" pitchFamily="49" charset="-128"/>
                        <a:ea typeface="ＭＳ ゴシック" panose="020B0609070205080204" pitchFamily="49"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extLst>
                  <a:ext uri="{0D108BD9-81ED-4DB2-BD59-A6C34878D82A}">
                    <a16:rowId xmlns:a16="http://schemas.microsoft.com/office/drawing/2014/main" val="3138122409"/>
                  </a:ext>
                </a:extLst>
              </a:tr>
            </a:tbl>
          </a:graphicData>
        </a:graphic>
      </p:graphicFrame>
      <p:graphicFrame>
        <p:nvGraphicFramePr>
          <p:cNvPr id="19" name="表 18"/>
          <p:cNvGraphicFramePr>
            <a:graphicFrameLocks noGrp="1"/>
          </p:cNvGraphicFramePr>
          <p:nvPr>
            <p:extLst>
              <p:ext uri="{D42A27DB-BD31-4B8C-83A1-F6EECF244321}">
                <p14:modId xmlns:p14="http://schemas.microsoft.com/office/powerpoint/2010/main" val="2777538430"/>
              </p:ext>
            </p:extLst>
          </p:nvPr>
        </p:nvGraphicFramePr>
        <p:xfrm>
          <a:off x="7550589" y="2437897"/>
          <a:ext cx="1086417" cy="228600"/>
        </p:xfrm>
        <a:graphic>
          <a:graphicData uri="http://schemas.openxmlformats.org/drawingml/2006/table">
            <a:tbl>
              <a:tblPr firstRow="1" bandRow="1">
                <a:tableStyleId>{5C22544A-7EE6-4342-B048-85BDC9FD1C3A}</a:tableStyleId>
              </a:tblPr>
              <a:tblGrid>
                <a:gridCol w="1086417">
                  <a:extLst>
                    <a:ext uri="{9D8B030D-6E8A-4147-A177-3AD203B41FA5}">
                      <a16:colId xmlns:a16="http://schemas.microsoft.com/office/drawing/2014/main" val="1988193540"/>
                    </a:ext>
                  </a:extLst>
                </a:gridCol>
              </a:tblGrid>
              <a:tr h="222973">
                <a:tc>
                  <a:txBody>
                    <a:bodyPr/>
                    <a:lstStyle/>
                    <a:p>
                      <a:pPr algn="ctr"/>
                      <a:r>
                        <a:rPr kumimoji="1" lang="ja-JP" altLang="en-US" sz="900" b="0" dirty="0" smtClean="0">
                          <a:solidFill>
                            <a:schemeClr val="tx1"/>
                          </a:solidFill>
                          <a:latin typeface="ＭＳ ゴシック" panose="020B0609070205080204" pitchFamily="49" charset="-128"/>
                          <a:ea typeface="ＭＳ ゴシック" panose="020B0609070205080204" pitchFamily="49" charset="-128"/>
                        </a:rPr>
                        <a:t>協力事業者</a:t>
                      </a:r>
                      <a:endParaRPr kumimoji="1" lang="ja-JP" altLang="en-US" sz="900" b="0" dirty="0">
                        <a:solidFill>
                          <a:schemeClr val="tx1"/>
                        </a:solidFill>
                        <a:latin typeface="ＭＳ ゴシック" panose="020B0609070205080204" pitchFamily="49" charset="-128"/>
                        <a:ea typeface="ＭＳ ゴシック" panose="020B0609070205080204" pitchFamily="49"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val="3138122409"/>
                  </a:ext>
                </a:extLst>
              </a:tr>
            </a:tbl>
          </a:graphicData>
        </a:graphic>
      </p:graphicFrame>
      <p:graphicFrame>
        <p:nvGraphicFramePr>
          <p:cNvPr id="20" name="表 19"/>
          <p:cNvGraphicFramePr>
            <a:graphicFrameLocks noGrp="1"/>
          </p:cNvGraphicFramePr>
          <p:nvPr>
            <p:extLst>
              <p:ext uri="{D42A27DB-BD31-4B8C-83A1-F6EECF244321}">
                <p14:modId xmlns:p14="http://schemas.microsoft.com/office/powerpoint/2010/main" val="2508326757"/>
              </p:ext>
            </p:extLst>
          </p:nvPr>
        </p:nvGraphicFramePr>
        <p:xfrm>
          <a:off x="7550588" y="2741933"/>
          <a:ext cx="1086417" cy="228600"/>
        </p:xfrm>
        <a:graphic>
          <a:graphicData uri="http://schemas.openxmlformats.org/drawingml/2006/table">
            <a:tbl>
              <a:tblPr firstRow="1" bandRow="1">
                <a:tableStyleId>{5C22544A-7EE6-4342-B048-85BDC9FD1C3A}</a:tableStyleId>
              </a:tblPr>
              <a:tblGrid>
                <a:gridCol w="1086417">
                  <a:extLst>
                    <a:ext uri="{9D8B030D-6E8A-4147-A177-3AD203B41FA5}">
                      <a16:colId xmlns:a16="http://schemas.microsoft.com/office/drawing/2014/main" val="1988193540"/>
                    </a:ext>
                  </a:extLst>
                </a:gridCol>
              </a:tblGrid>
              <a:tr h="222973">
                <a:tc>
                  <a:txBody>
                    <a:bodyPr/>
                    <a:lstStyle/>
                    <a:p>
                      <a:pPr algn="ctr"/>
                      <a:r>
                        <a:rPr kumimoji="1" lang="ja-JP" altLang="en-US" sz="900" b="0" dirty="0" smtClean="0">
                          <a:solidFill>
                            <a:schemeClr val="tx1"/>
                          </a:solidFill>
                          <a:latin typeface="ＭＳ ゴシック" panose="020B0609070205080204" pitchFamily="49" charset="-128"/>
                          <a:ea typeface="ＭＳ ゴシック" panose="020B0609070205080204" pitchFamily="49" charset="-128"/>
                        </a:rPr>
                        <a:t>外注</a:t>
                      </a:r>
                      <a:endParaRPr kumimoji="1" lang="ja-JP" altLang="en-US" sz="900" b="0" dirty="0">
                        <a:solidFill>
                          <a:schemeClr val="tx1"/>
                        </a:solidFill>
                        <a:latin typeface="ＭＳ ゴシック" panose="020B0609070205080204" pitchFamily="49" charset="-128"/>
                        <a:ea typeface="ＭＳ ゴシック" panose="020B0609070205080204" pitchFamily="49"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3138122409"/>
                  </a:ext>
                </a:extLst>
              </a:tr>
            </a:tbl>
          </a:graphicData>
        </a:graphic>
      </p:graphicFrame>
      <p:graphicFrame>
        <p:nvGraphicFramePr>
          <p:cNvPr id="21" name="表 20"/>
          <p:cNvGraphicFramePr>
            <a:graphicFrameLocks noGrp="1"/>
          </p:cNvGraphicFramePr>
          <p:nvPr>
            <p:extLst>
              <p:ext uri="{D42A27DB-BD31-4B8C-83A1-F6EECF244321}">
                <p14:modId xmlns:p14="http://schemas.microsoft.com/office/powerpoint/2010/main" val="2959871515"/>
              </p:ext>
            </p:extLst>
          </p:nvPr>
        </p:nvGraphicFramePr>
        <p:xfrm>
          <a:off x="7550588" y="3043632"/>
          <a:ext cx="1086417" cy="228600"/>
        </p:xfrm>
        <a:graphic>
          <a:graphicData uri="http://schemas.openxmlformats.org/drawingml/2006/table">
            <a:tbl>
              <a:tblPr firstRow="1" bandRow="1">
                <a:tableStyleId>{5C22544A-7EE6-4342-B048-85BDC9FD1C3A}</a:tableStyleId>
              </a:tblPr>
              <a:tblGrid>
                <a:gridCol w="1086417">
                  <a:extLst>
                    <a:ext uri="{9D8B030D-6E8A-4147-A177-3AD203B41FA5}">
                      <a16:colId xmlns:a16="http://schemas.microsoft.com/office/drawing/2014/main" val="1988193540"/>
                    </a:ext>
                  </a:extLst>
                </a:gridCol>
              </a:tblGrid>
              <a:tr h="222973">
                <a:tc>
                  <a:txBody>
                    <a:bodyPr/>
                    <a:lstStyle/>
                    <a:p>
                      <a:pPr algn="ctr"/>
                      <a:r>
                        <a:rPr kumimoji="1" lang="ja-JP" altLang="en-US" sz="900" b="0" dirty="0" smtClean="0">
                          <a:solidFill>
                            <a:schemeClr val="tx1"/>
                          </a:solidFill>
                          <a:latin typeface="ＭＳ ゴシック" panose="020B0609070205080204" pitchFamily="49" charset="-128"/>
                          <a:ea typeface="ＭＳ ゴシック" panose="020B0609070205080204" pitchFamily="49" charset="-128"/>
                        </a:rPr>
                        <a:t>その他事業者</a:t>
                      </a:r>
                      <a:endParaRPr kumimoji="1" lang="ja-JP" altLang="en-US" sz="900" b="0" dirty="0">
                        <a:solidFill>
                          <a:schemeClr val="tx1"/>
                        </a:solidFill>
                        <a:latin typeface="ＭＳ ゴシック" panose="020B0609070205080204" pitchFamily="49" charset="-128"/>
                        <a:ea typeface="ＭＳ ゴシック" panose="020B0609070205080204" pitchFamily="49"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3138122409"/>
                  </a:ext>
                </a:extLst>
              </a:tr>
            </a:tbl>
          </a:graphicData>
        </a:graphic>
      </p:graphicFrame>
      <p:graphicFrame>
        <p:nvGraphicFramePr>
          <p:cNvPr id="23" name="表 22"/>
          <p:cNvGraphicFramePr>
            <a:graphicFrameLocks noGrp="1"/>
          </p:cNvGraphicFramePr>
          <p:nvPr>
            <p:extLst>
              <p:ext uri="{D42A27DB-BD31-4B8C-83A1-F6EECF244321}">
                <p14:modId xmlns:p14="http://schemas.microsoft.com/office/powerpoint/2010/main" val="2657303223"/>
              </p:ext>
            </p:extLst>
          </p:nvPr>
        </p:nvGraphicFramePr>
        <p:xfrm>
          <a:off x="572328" y="4271607"/>
          <a:ext cx="1964601" cy="828040"/>
        </p:xfrm>
        <a:graphic>
          <a:graphicData uri="http://schemas.openxmlformats.org/drawingml/2006/table">
            <a:tbl>
              <a:tblPr firstRow="1" bandRow="1">
                <a:tableStyleId>{5C22544A-7EE6-4342-B048-85BDC9FD1C3A}</a:tableStyleId>
              </a:tblPr>
              <a:tblGrid>
                <a:gridCol w="694497">
                  <a:extLst>
                    <a:ext uri="{9D8B030D-6E8A-4147-A177-3AD203B41FA5}">
                      <a16:colId xmlns:a16="http://schemas.microsoft.com/office/drawing/2014/main" val="1988193540"/>
                    </a:ext>
                  </a:extLst>
                </a:gridCol>
                <a:gridCol w="1270104">
                  <a:extLst>
                    <a:ext uri="{9D8B030D-6E8A-4147-A177-3AD203B41FA5}">
                      <a16:colId xmlns:a16="http://schemas.microsoft.com/office/drawing/2014/main" val="3841258783"/>
                    </a:ext>
                  </a:extLst>
                </a:gridCol>
              </a:tblGrid>
              <a:tr h="214517">
                <a:tc>
                  <a:txBody>
                    <a:bodyPr/>
                    <a:lstStyle/>
                    <a:p>
                      <a:pPr algn="ctr"/>
                      <a:r>
                        <a:rPr kumimoji="1" lang="ja-JP" altLang="en-US" sz="900" b="0" dirty="0" smtClean="0">
                          <a:solidFill>
                            <a:schemeClr val="tx1"/>
                          </a:solidFill>
                          <a:latin typeface="ＭＳ ゴシック" panose="020B0609070205080204" pitchFamily="49" charset="-128"/>
                          <a:ea typeface="ＭＳ ゴシック" panose="020B0609070205080204" pitchFamily="49" charset="-128"/>
                        </a:rPr>
                        <a:t>会社名</a:t>
                      </a:r>
                      <a:endParaRPr kumimoji="1" lang="ja-JP" altLang="en-US" sz="900" b="0" dirty="0">
                        <a:solidFill>
                          <a:schemeClr val="tx1"/>
                        </a:solidFill>
                        <a:latin typeface="ＭＳ ゴシック" panose="020B0609070205080204" pitchFamily="49" charset="-128"/>
                        <a:ea typeface="ＭＳ ゴシック" panose="020B0609070205080204" pitchFamily="49" charset="-128"/>
                      </a:endParaRPr>
                    </a:p>
                  </a:txBody>
                  <a:tcPr anchor="ctr">
                    <a:lnL w="1270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l"/>
                      <a:r>
                        <a:rPr kumimoji="1" lang="ja-JP" altLang="en-US" sz="900" b="0" dirty="0" smtClean="0">
                          <a:solidFill>
                            <a:schemeClr val="tx1"/>
                          </a:solidFill>
                          <a:latin typeface="ＭＳ ゴシック" panose="020B0609070205080204" pitchFamily="49" charset="-128"/>
                          <a:ea typeface="ＭＳ ゴシック" panose="020B0609070205080204" pitchFamily="49" charset="-128"/>
                        </a:rPr>
                        <a:t>株式会社Ｃ</a:t>
                      </a:r>
                      <a:endParaRPr kumimoji="1" lang="ja-JP" altLang="en-US" sz="900" b="0" dirty="0">
                        <a:solidFill>
                          <a:schemeClr val="tx1"/>
                        </a:solidFill>
                        <a:latin typeface="ＭＳ ゴシック" panose="020B0609070205080204" pitchFamily="49" charset="-128"/>
                        <a:ea typeface="ＭＳ ゴシック" panose="020B0609070205080204" pitchFamily="49" charset="-128"/>
                      </a:endParaRPr>
                    </a:p>
                  </a:txBody>
                  <a:tcPr anchor="ctr">
                    <a:lnL w="635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val="3138122409"/>
                  </a:ext>
                </a:extLst>
              </a:tr>
              <a:tr h="212254">
                <a:tc>
                  <a:txBody>
                    <a:bodyPr/>
                    <a:lstStyle/>
                    <a:p>
                      <a:pPr algn="ctr"/>
                      <a:r>
                        <a:rPr kumimoji="1" lang="ja-JP" altLang="en-US" sz="900" b="0" dirty="0" smtClean="0">
                          <a:solidFill>
                            <a:schemeClr val="tx1"/>
                          </a:solidFill>
                          <a:latin typeface="ＭＳ ゴシック" panose="020B0609070205080204" pitchFamily="49" charset="-128"/>
                          <a:ea typeface="ＭＳ ゴシック" panose="020B0609070205080204" pitchFamily="49" charset="-128"/>
                        </a:rPr>
                        <a:t>契約業務</a:t>
                      </a:r>
                      <a:endParaRPr kumimoji="1" lang="ja-JP" altLang="en-US" sz="900" b="0" dirty="0">
                        <a:solidFill>
                          <a:schemeClr val="tx1"/>
                        </a:solidFill>
                        <a:latin typeface="ＭＳ ゴシック" panose="020B0609070205080204" pitchFamily="49" charset="-128"/>
                        <a:ea typeface="ＭＳ ゴシック" panose="020B0609070205080204" pitchFamily="49" charset="-128"/>
                      </a:endParaRPr>
                    </a:p>
                  </a:txBody>
                  <a:tcPr anchor="ctr">
                    <a:lnL w="1270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l"/>
                      <a:r>
                        <a:rPr kumimoji="1" lang="ja-JP" altLang="en-US" sz="900" b="0" dirty="0" smtClean="0">
                          <a:solidFill>
                            <a:schemeClr val="tx1"/>
                          </a:solidFill>
                          <a:latin typeface="ＭＳ ゴシック" panose="020B0609070205080204" pitchFamily="49" charset="-128"/>
                          <a:ea typeface="ＭＳ ゴシック" panose="020B0609070205080204" pitchFamily="49" charset="-128"/>
                        </a:rPr>
                        <a:t>意匠設計</a:t>
                      </a:r>
                      <a:endParaRPr kumimoji="1" lang="ja-JP" altLang="en-US" sz="900" b="0" dirty="0">
                        <a:solidFill>
                          <a:schemeClr val="tx1"/>
                        </a:solidFill>
                        <a:latin typeface="ＭＳ ゴシック" panose="020B0609070205080204" pitchFamily="49" charset="-128"/>
                        <a:ea typeface="ＭＳ ゴシック" panose="020B0609070205080204" pitchFamily="49" charset="-128"/>
                      </a:endParaRPr>
                    </a:p>
                  </a:txBody>
                  <a:tcPr anchor="ctr">
                    <a:lnL w="635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val="3324283713"/>
                  </a:ext>
                </a:extLst>
              </a:tr>
              <a:tr h="370840">
                <a:tc>
                  <a:txBody>
                    <a:bodyPr/>
                    <a:lstStyle/>
                    <a:p>
                      <a:pPr algn="ctr"/>
                      <a:r>
                        <a:rPr kumimoji="1" lang="ja-JP" altLang="en-US" sz="900" b="0" dirty="0" smtClean="0">
                          <a:solidFill>
                            <a:schemeClr val="tx1"/>
                          </a:solidFill>
                          <a:latin typeface="ＭＳ ゴシック" panose="020B0609070205080204" pitchFamily="49" charset="-128"/>
                          <a:ea typeface="ＭＳ ゴシック" panose="020B0609070205080204" pitchFamily="49" charset="-128"/>
                        </a:rPr>
                        <a:t>補助対象経費</a:t>
                      </a:r>
                      <a:endParaRPr kumimoji="1" lang="ja-JP" altLang="en-US" sz="900" b="0" dirty="0">
                        <a:solidFill>
                          <a:schemeClr val="tx1"/>
                        </a:solidFill>
                        <a:latin typeface="ＭＳ ゴシック" panose="020B0609070205080204" pitchFamily="49" charset="-128"/>
                        <a:ea typeface="ＭＳ ゴシック" panose="020B0609070205080204" pitchFamily="49" charset="-128"/>
                      </a:endParaRPr>
                    </a:p>
                  </a:txBody>
                  <a:tcPr anchor="ctr">
                    <a:lnL w="1270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l"/>
                      <a:endParaRPr kumimoji="1" lang="en-US" altLang="ja-JP" sz="900" b="0" dirty="0" smtClean="0">
                        <a:solidFill>
                          <a:schemeClr val="tx1"/>
                        </a:solidFill>
                        <a:latin typeface="ＭＳ ゴシック" panose="020B0609070205080204" pitchFamily="49" charset="-128"/>
                        <a:ea typeface="ＭＳ ゴシック" panose="020B0609070205080204" pitchFamily="49" charset="-128"/>
                      </a:endParaRPr>
                    </a:p>
                  </a:txBody>
                  <a:tcPr anchor="ctr">
                    <a:lnL w="635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val="3030981635"/>
                  </a:ext>
                </a:extLst>
              </a:tr>
            </a:tbl>
          </a:graphicData>
        </a:graphic>
      </p:graphicFrame>
      <p:sp>
        <p:nvSpPr>
          <p:cNvPr id="27" name="フリーフォーム 26"/>
          <p:cNvSpPr/>
          <p:nvPr/>
        </p:nvSpPr>
        <p:spPr>
          <a:xfrm>
            <a:off x="1824037" y="3700640"/>
            <a:ext cx="6300787" cy="594969"/>
          </a:xfrm>
          <a:custGeom>
            <a:avLst/>
            <a:gdLst>
              <a:gd name="connsiteX0" fmla="*/ 0 w 4448175"/>
              <a:gd name="connsiteY0" fmla="*/ 171450 h 180975"/>
              <a:gd name="connsiteX1" fmla="*/ 0 w 4448175"/>
              <a:gd name="connsiteY1" fmla="*/ 0 h 180975"/>
              <a:gd name="connsiteX2" fmla="*/ 4448175 w 4448175"/>
              <a:gd name="connsiteY2" fmla="*/ 0 h 180975"/>
              <a:gd name="connsiteX3" fmla="*/ 4448175 w 4448175"/>
              <a:gd name="connsiteY3" fmla="*/ 180975 h 180975"/>
            </a:gdLst>
            <a:ahLst/>
            <a:cxnLst>
              <a:cxn ang="0">
                <a:pos x="connsiteX0" y="connsiteY0"/>
              </a:cxn>
              <a:cxn ang="0">
                <a:pos x="connsiteX1" y="connsiteY1"/>
              </a:cxn>
              <a:cxn ang="0">
                <a:pos x="connsiteX2" y="connsiteY2"/>
              </a:cxn>
              <a:cxn ang="0">
                <a:pos x="connsiteX3" y="connsiteY3"/>
              </a:cxn>
            </a:cxnLst>
            <a:rect l="l" t="t" r="r" b="b"/>
            <a:pathLst>
              <a:path w="4448175" h="180975">
                <a:moveTo>
                  <a:pt x="0" y="171450"/>
                </a:moveTo>
                <a:lnTo>
                  <a:pt x="0" y="0"/>
                </a:lnTo>
                <a:lnTo>
                  <a:pt x="4448175" y="0"/>
                </a:lnTo>
                <a:lnTo>
                  <a:pt x="4448175" y="180975"/>
                </a:lnTo>
              </a:path>
            </a:pathLst>
          </a:cu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31" name="直線コネクタ 30"/>
          <p:cNvCxnSpPr/>
          <p:nvPr/>
        </p:nvCxnSpPr>
        <p:spPr>
          <a:xfrm flipV="1">
            <a:off x="4238247" y="3513427"/>
            <a:ext cx="0" cy="782182"/>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aphicFrame>
        <p:nvGraphicFramePr>
          <p:cNvPr id="36" name="表 35"/>
          <p:cNvGraphicFramePr>
            <a:graphicFrameLocks noGrp="1"/>
          </p:cNvGraphicFramePr>
          <p:nvPr>
            <p:extLst>
              <p:ext uri="{D42A27DB-BD31-4B8C-83A1-F6EECF244321}">
                <p14:modId xmlns:p14="http://schemas.microsoft.com/office/powerpoint/2010/main" val="1752135457"/>
              </p:ext>
            </p:extLst>
          </p:nvPr>
        </p:nvGraphicFramePr>
        <p:xfrm>
          <a:off x="2669536" y="4295610"/>
          <a:ext cx="1964601" cy="828040"/>
        </p:xfrm>
        <a:graphic>
          <a:graphicData uri="http://schemas.openxmlformats.org/drawingml/2006/table">
            <a:tbl>
              <a:tblPr firstRow="1" bandRow="1">
                <a:tableStyleId>{5C22544A-7EE6-4342-B048-85BDC9FD1C3A}</a:tableStyleId>
              </a:tblPr>
              <a:tblGrid>
                <a:gridCol w="672058">
                  <a:extLst>
                    <a:ext uri="{9D8B030D-6E8A-4147-A177-3AD203B41FA5}">
                      <a16:colId xmlns:a16="http://schemas.microsoft.com/office/drawing/2014/main" val="1988193540"/>
                    </a:ext>
                  </a:extLst>
                </a:gridCol>
                <a:gridCol w="1292543">
                  <a:extLst>
                    <a:ext uri="{9D8B030D-6E8A-4147-A177-3AD203B41FA5}">
                      <a16:colId xmlns:a16="http://schemas.microsoft.com/office/drawing/2014/main" val="3841258783"/>
                    </a:ext>
                  </a:extLst>
                </a:gridCol>
              </a:tblGrid>
              <a:tr h="221549">
                <a:tc>
                  <a:txBody>
                    <a:bodyPr/>
                    <a:lstStyle/>
                    <a:p>
                      <a:pPr algn="ctr"/>
                      <a:r>
                        <a:rPr kumimoji="1" lang="ja-JP" altLang="en-US" sz="900" b="0" dirty="0" smtClean="0">
                          <a:solidFill>
                            <a:schemeClr val="tx1"/>
                          </a:solidFill>
                          <a:latin typeface="ＭＳ ゴシック" panose="020B0609070205080204" pitchFamily="49" charset="-128"/>
                          <a:ea typeface="ＭＳ ゴシック" panose="020B0609070205080204" pitchFamily="49" charset="-128"/>
                        </a:rPr>
                        <a:t>会社名</a:t>
                      </a:r>
                      <a:endParaRPr kumimoji="1" lang="ja-JP" altLang="en-US" sz="900" b="0" dirty="0">
                        <a:solidFill>
                          <a:schemeClr val="tx1"/>
                        </a:solidFill>
                        <a:latin typeface="ＭＳ ゴシック" panose="020B0609070205080204" pitchFamily="49" charset="-128"/>
                        <a:ea typeface="ＭＳ ゴシック" panose="020B0609070205080204" pitchFamily="49" charset="-128"/>
                      </a:endParaRPr>
                    </a:p>
                  </a:txBody>
                  <a:tcPr anchor="ctr">
                    <a:lnL w="1270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l"/>
                      <a:r>
                        <a:rPr kumimoji="1" lang="ja-JP" altLang="en-US" sz="900" b="0" dirty="0" smtClean="0">
                          <a:solidFill>
                            <a:schemeClr val="tx1"/>
                          </a:solidFill>
                          <a:latin typeface="ＭＳ ゴシック" panose="020B0609070205080204" pitchFamily="49" charset="-128"/>
                          <a:ea typeface="ＭＳ ゴシック" panose="020B0609070205080204" pitchFamily="49" charset="-128"/>
                        </a:rPr>
                        <a:t>株式会社Ｄ</a:t>
                      </a:r>
                      <a:endParaRPr kumimoji="1" lang="ja-JP" altLang="en-US" sz="900" b="0" dirty="0">
                        <a:solidFill>
                          <a:schemeClr val="tx1"/>
                        </a:solidFill>
                        <a:latin typeface="ＭＳ ゴシック" panose="020B0609070205080204" pitchFamily="49" charset="-128"/>
                        <a:ea typeface="ＭＳ ゴシック" panose="020B0609070205080204" pitchFamily="49" charset="-128"/>
                      </a:endParaRPr>
                    </a:p>
                  </a:txBody>
                  <a:tcPr anchor="ctr">
                    <a:lnL w="635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val="3138122409"/>
                  </a:ext>
                </a:extLst>
              </a:tr>
              <a:tr h="212254">
                <a:tc>
                  <a:txBody>
                    <a:bodyPr/>
                    <a:lstStyle/>
                    <a:p>
                      <a:pPr algn="ctr"/>
                      <a:r>
                        <a:rPr kumimoji="1" lang="ja-JP" altLang="en-US" sz="900" b="0" dirty="0" smtClean="0">
                          <a:solidFill>
                            <a:schemeClr val="tx1"/>
                          </a:solidFill>
                          <a:latin typeface="ＭＳ ゴシック" panose="020B0609070205080204" pitchFamily="49" charset="-128"/>
                          <a:ea typeface="ＭＳ ゴシック" panose="020B0609070205080204" pitchFamily="49" charset="-128"/>
                        </a:rPr>
                        <a:t>契約業務</a:t>
                      </a:r>
                      <a:endParaRPr kumimoji="1" lang="ja-JP" altLang="en-US" sz="900" b="0" dirty="0">
                        <a:solidFill>
                          <a:schemeClr val="tx1"/>
                        </a:solidFill>
                        <a:latin typeface="ＭＳ ゴシック" panose="020B0609070205080204" pitchFamily="49" charset="-128"/>
                        <a:ea typeface="ＭＳ ゴシック" panose="020B0609070205080204" pitchFamily="49" charset="-128"/>
                      </a:endParaRPr>
                    </a:p>
                  </a:txBody>
                  <a:tcPr anchor="ctr">
                    <a:lnL w="1270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l"/>
                      <a:r>
                        <a:rPr kumimoji="1" lang="ja-JP" altLang="en-US" sz="900" b="0" dirty="0" smtClean="0">
                          <a:solidFill>
                            <a:schemeClr val="tx1"/>
                          </a:solidFill>
                          <a:latin typeface="ＭＳ ゴシック" panose="020B0609070205080204" pitchFamily="49" charset="-128"/>
                          <a:ea typeface="ＭＳ ゴシック" panose="020B0609070205080204" pitchFamily="49" charset="-128"/>
                        </a:rPr>
                        <a:t>構造設計</a:t>
                      </a:r>
                      <a:endParaRPr kumimoji="1" lang="ja-JP" altLang="en-US" sz="900" b="0" dirty="0">
                        <a:solidFill>
                          <a:schemeClr val="tx1"/>
                        </a:solidFill>
                        <a:latin typeface="ＭＳ ゴシック" panose="020B0609070205080204" pitchFamily="49" charset="-128"/>
                        <a:ea typeface="ＭＳ ゴシック" panose="020B0609070205080204" pitchFamily="49" charset="-128"/>
                      </a:endParaRPr>
                    </a:p>
                  </a:txBody>
                  <a:tcPr anchor="ctr">
                    <a:lnL w="635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val="3324283713"/>
                  </a:ext>
                </a:extLst>
              </a:tr>
              <a:tr h="370840">
                <a:tc>
                  <a:txBody>
                    <a:bodyPr/>
                    <a:lstStyle/>
                    <a:p>
                      <a:pPr algn="ctr"/>
                      <a:r>
                        <a:rPr kumimoji="1" lang="ja-JP" altLang="en-US" sz="900" b="0" dirty="0" smtClean="0">
                          <a:solidFill>
                            <a:schemeClr val="tx1"/>
                          </a:solidFill>
                          <a:latin typeface="ＭＳ ゴシック" panose="020B0609070205080204" pitchFamily="49" charset="-128"/>
                          <a:ea typeface="ＭＳ ゴシック" panose="020B0609070205080204" pitchFamily="49" charset="-128"/>
                        </a:rPr>
                        <a:t>補助対象経費</a:t>
                      </a:r>
                      <a:endParaRPr kumimoji="1" lang="ja-JP" altLang="en-US" sz="900" b="0" dirty="0">
                        <a:solidFill>
                          <a:schemeClr val="tx1"/>
                        </a:solidFill>
                        <a:latin typeface="ＭＳ ゴシック" panose="020B0609070205080204" pitchFamily="49" charset="-128"/>
                        <a:ea typeface="ＭＳ ゴシック" panose="020B0609070205080204" pitchFamily="49" charset="-128"/>
                      </a:endParaRPr>
                    </a:p>
                  </a:txBody>
                  <a:tcPr anchor="ctr">
                    <a:lnL w="1270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l"/>
                      <a:endParaRPr kumimoji="1" lang="en-US" altLang="ja-JP" sz="900" b="0" dirty="0" smtClean="0">
                        <a:solidFill>
                          <a:schemeClr val="tx1"/>
                        </a:solidFill>
                        <a:latin typeface="ＭＳ ゴシック" panose="020B0609070205080204" pitchFamily="49" charset="-128"/>
                        <a:ea typeface="ＭＳ ゴシック" panose="020B0609070205080204" pitchFamily="49" charset="-128"/>
                      </a:endParaRPr>
                    </a:p>
                  </a:txBody>
                  <a:tcPr anchor="ctr">
                    <a:lnL w="635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val="3030981635"/>
                  </a:ext>
                </a:extLst>
              </a:tr>
            </a:tbl>
          </a:graphicData>
        </a:graphic>
      </p:graphicFrame>
      <p:graphicFrame>
        <p:nvGraphicFramePr>
          <p:cNvPr id="37" name="表 36"/>
          <p:cNvGraphicFramePr>
            <a:graphicFrameLocks noGrp="1"/>
          </p:cNvGraphicFramePr>
          <p:nvPr>
            <p:extLst>
              <p:ext uri="{D42A27DB-BD31-4B8C-83A1-F6EECF244321}">
                <p14:modId xmlns:p14="http://schemas.microsoft.com/office/powerpoint/2010/main" val="2506871710"/>
              </p:ext>
            </p:extLst>
          </p:nvPr>
        </p:nvGraphicFramePr>
        <p:xfrm>
          <a:off x="4766744" y="4295610"/>
          <a:ext cx="1964601" cy="828040"/>
        </p:xfrm>
        <a:graphic>
          <a:graphicData uri="http://schemas.openxmlformats.org/drawingml/2006/table">
            <a:tbl>
              <a:tblPr firstRow="1" bandRow="1">
                <a:tableStyleId>{5C22544A-7EE6-4342-B048-85BDC9FD1C3A}</a:tableStyleId>
              </a:tblPr>
              <a:tblGrid>
                <a:gridCol w="672058">
                  <a:extLst>
                    <a:ext uri="{9D8B030D-6E8A-4147-A177-3AD203B41FA5}">
                      <a16:colId xmlns:a16="http://schemas.microsoft.com/office/drawing/2014/main" val="1988193540"/>
                    </a:ext>
                  </a:extLst>
                </a:gridCol>
                <a:gridCol w="1292543">
                  <a:extLst>
                    <a:ext uri="{9D8B030D-6E8A-4147-A177-3AD203B41FA5}">
                      <a16:colId xmlns:a16="http://schemas.microsoft.com/office/drawing/2014/main" val="3841258783"/>
                    </a:ext>
                  </a:extLst>
                </a:gridCol>
              </a:tblGrid>
              <a:tr h="214517">
                <a:tc>
                  <a:txBody>
                    <a:bodyPr/>
                    <a:lstStyle/>
                    <a:p>
                      <a:pPr algn="ctr"/>
                      <a:r>
                        <a:rPr kumimoji="1" lang="ja-JP" altLang="en-US" sz="900" b="0" dirty="0" smtClean="0">
                          <a:solidFill>
                            <a:schemeClr val="tx1"/>
                          </a:solidFill>
                          <a:latin typeface="ＭＳ ゴシック" panose="020B0609070205080204" pitchFamily="49" charset="-128"/>
                          <a:ea typeface="ＭＳ ゴシック" panose="020B0609070205080204" pitchFamily="49" charset="-128"/>
                        </a:rPr>
                        <a:t>会社名</a:t>
                      </a:r>
                      <a:endParaRPr kumimoji="1" lang="ja-JP" altLang="en-US" sz="900" b="0" dirty="0">
                        <a:solidFill>
                          <a:schemeClr val="tx1"/>
                        </a:solidFill>
                        <a:latin typeface="ＭＳ ゴシック" panose="020B0609070205080204" pitchFamily="49" charset="-128"/>
                        <a:ea typeface="ＭＳ ゴシック" panose="020B0609070205080204" pitchFamily="49" charset="-128"/>
                      </a:endParaRPr>
                    </a:p>
                  </a:txBody>
                  <a:tcPr anchor="ctr">
                    <a:lnL w="1270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l"/>
                      <a:r>
                        <a:rPr kumimoji="1" lang="ja-JP" altLang="en-US" sz="900" b="0" dirty="0" smtClean="0">
                          <a:solidFill>
                            <a:schemeClr val="tx1"/>
                          </a:solidFill>
                          <a:latin typeface="ＭＳ ゴシック" panose="020B0609070205080204" pitchFamily="49" charset="-128"/>
                          <a:ea typeface="ＭＳ ゴシック" panose="020B0609070205080204" pitchFamily="49" charset="-128"/>
                        </a:rPr>
                        <a:t>株式会社Ｅ</a:t>
                      </a:r>
                      <a:endParaRPr kumimoji="1" lang="ja-JP" altLang="en-US" sz="900" b="0" dirty="0">
                        <a:solidFill>
                          <a:schemeClr val="tx1"/>
                        </a:solidFill>
                        <a:latin typeface="ＭＳ ゴシック" panose="020B0609070205080204" pitchFamily="49" charset="-128"/>
                        <a:ea typeface="ＭＳ ゴシック" panose="020B0609070205080204" pitchFamily="49" charset="-128"/>
                      </a:endParaRPr>
                    </a:p>
                  </a:txBody>
                  <a:tcPr anchor="ctr">
                    <a:lnL w="635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val="3138122409"/>
                  </a:ext>
                </a:extLst>
              </a:tr>
              <a:tr h="212254">
                <a:tc>
                  <a:txBody>
                    <a:bodyPr/>
                    <a:lstStyle/>
                    <a:p>
                      <a:pPr algn="ctr"/>
                      <a:r>
                        <a:rPr kumimoji="1" lang="ja-JP" altLang="en-US" sz="900" b="0" dirty="0" smtClean="0">
                          <a:solidFill>
                            <a:schemeClr val="tx1"/>
                          </a:solidFill>
                          <a:latin typeface="ＭＳ ゴシック" panose="020B0609070205080204" pitchFamily="49" charset="-128"/>
                          <a:ea typeface="ＭＳ ゴシック" panose="020B0609070205080204" pitchFamily="49" charset="-128"/>
                        </a:rPr>
                        <a:t>契約業務</a:t>
                      </a:r>
                      <a:endParaRPr kumimoji="1" lang="ja-JP" altLang="en-US" sz="900" b="0" dirty="0">
                        <a:solidFill>
                          <a:schemeClr val="tx1"/>
                        </a:solidFill>
                        <a:latin typeface="ＭＳ ゴシック" panose="020B0609070205080204" pitchFamily="49" charset="-128"/>
                        <a:ea typeface="ＭＳ ゴシック" panose="020B0609070205080204" pitchFamily="49" charset="-128"/>
                      </a:endParaRPr>
                    </a:p>
                  </a:txBody>
                  <a:tcPr anchor="ctr">
                    <a:lnL w="1270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l"/>
                      <a:r>
                        <a:rPr kumimoji="1" lang="ja-JP" altLang="en-US" sz="900" b="0" dirty="0" smtClean="0">
                          <a:solidFill>
                            <a:schemeClr val="tx1"/>
                          </a:solidFill>
                          <a:latin typeface="ＭＳ ゴシック" panose="020B0609070205080204" pitchFamily="49" charset="-128"/>
                          <a:ea typeface="ＭＳ ゴシック" panose="020B0609070205080204" pitchFamily="49" charset="-128"/>
                        </a:rPr>
                        <a:t>設備設計</a:t>
                      </a:r>
                      <a:endParaRPr kumimoji="1" lang="ja-JP" altLang="en-US" sz="900" b="0" dirty="0">
                        <a:solidFill>
                          <a:schemeClr val="tx1"/>
                        </a:solidFill>
                        <a:latin typeface="ＭＳ ゴシック" panose="020B0609070205080204" pitchFamily="49" charset="-128"/>
                        <a:ea typeface="ＭＳ ゴシック" panose="020B0609070205080204" pitchFamily="49" charset="-128"/>
                      </a:endParaRPr>
                    </a:p>
                  </a:txBody>
                  <a:tcPr anchor="ctr">
                    <a:lnL w="635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val="3324283713"/>
                  </a:ext>
                </a:extLst>
              </a:tr>
              <a:tr h="370840">
                <a:tc>
                  <a:txBody>
                    <a:bodyPr/>
                    <a:lstStyle/>
                    <a:p>
                      <a:pPr algn="ctr"/>
                      <a:r>
                        <a:rPr kumimoji="1" lang="ja-JP" altLang="en-US" sz="900" b="0" dirty="0" smtClean="0">
                          <a:solidFill>
                            <a:schemeClr val="tx1"/>
                          </a:solidFill>
                          <a:latin typeface="ＭＳ ゴシック" panose="020B0609070205080204" pitchFamily="49" charset="-128"/>
                          <a:ea typeface="ＭＳ ゴシック" panose="020B0609070205080204" pitchFamily="49" charset="-128"/>
                        </a:rPr>
                        <a:t>補助対象経費</a:t>
                      </a:r>
                      <a:endParaRPr kumimoji="1" lang="ja-JP" altLang="en-US" sz="900" b="0" dirty="0">
                        <a:solidFill>
                          <a:schemeClr val="tx1"/>
                        </a:solidFill>
                        <a:latin typeface="ＭＳ ゴシック" panose="020B0609070205080204" pitchFamily="49" charset="-128"/>
                        <a:ea typeface="ＭＳ ゴシック" panose="020B0609070205080204" pitchFamily="49" charset="-128"/>
                      </a:endParaRPr>
                    </a:p>
                  </a:txBody>
                  <a:tcPr anchor="ctr">
                    <a:lnL w="1270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l"/>
                      <a:endParaRPr kumimoji="1" lang="en-US" altLang="ja-JP" sz="900" b="0" dirty="0" smtClean="0">
                        <a:solidFill>
                          <a:schemeClr val="tx1"/>
                        </a:solidFill>
                        <a:latin typeface="ＭＳ ゴシック" panose="020B0609070205080204" pitchFamily="49" charset="-128"/>
                        <a:ea typeface="ＭＳ ゴシック" panose="020B0609070205080204" pitchFamily="49" charset="-128"/>
                      </a:endParaRPr>
                    </a:p>
                  </a:txBody>
                  <a:tcPr anchor="ctr">
                    <a:lnL w="635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val="3030981635"/>
                  </a:ext>
                </a:extLst>
              </a:tr>
            </a:tbl>
          </a:graphicData>
        </a:graphic>
      </p:graphicFrame>
      <p:graphicFrame>
        <p:nvGraphicFramePr>
          <p:cNvPr id="38" name="表 37"/>
          <p:cNvGraphicFramePr>
            <a:graphicFrameLocks noGrp="1"/>
          </p:cNvGraphicFramePr>
          <p:nvPr>
            <p:extLst>
              <p:ext uri="{D42A27DB-BD31-4B8C-83A1-F6EECF244321}">
                <p14:modId xmlns:p14="http://schemas.microsoft.com/office/powerpoint/2010/main" val="3401336732"/>
              </p:ext>
            </p:extLst>
          </p:nvPr>
        </p:nvGraphicFramePr>
        <p:xfrm>
          <a:off x="6863952" y="4295611"/>
          <a:ext cx="1964601" cy="476607"/>
        </p:xfrm>
        <a:graphic>
          <a:graphicData uri="http://schemas.openxmlformats.org/drawingml/2006/table">
            <a:tbl>
              <a:tblPr firstRow="1" bandRow="1">
                <a:tableStyleId>{5C22544A-7EE6-4342-B048-85BDC9FD1C3A}</a:tableStyleId>
              </a:tblPr>
              <a:tblGrid>
                <a:gridCol w="672058">
                  <a:extLst>
                    <a:ext uri="{9D8B030D-6E8A-4147-A177-3AD203B41FA5}">
                      <a16:colId xmlns:a16="http://schemas.microsoft.com/office/drawing/2014/main" val="1988193540"/>
                    </a:ext>
                  </a:extLst>
                </a:gridCol>
                <a:gridCol w="1292543">
                  <a:extLst>
                    <a:ext uri="{9D8B030D-6E8A-4147-A177-3AD203B41FA5}">
                      <a16:colId xmlns:a16="http://schemas.microsoft.com/office/drawing/2014/main" val="3841258783"/>
                    </a:ext>
                  </a:extLst>
                </a:gridCol>
              </a:tblGrid>
              <a:tr h="212545">
                <a:tc>
                  <a:txBody>
                    <a:bodyPr/>
                    <a:lstStyle/>
                    <a:p>
                      <a:pPr algn="ctr"/>
                      <a:r>
                        <a:rPr kumimoji="1" lang="ja-JP" altLang="en-US" sz="900" b="0" dirty="0" smtClean="0">
                          <a:solidFill>
                            <a:schemeClr val="tx1"/>
                          </a:solidFill>
                          <a:latin typeface="ＭＳ ゴシック" panose="020B0609070205080204" pitchFamily="49" charset="-128"/>
                          <a:ea typeface="ＭＳ ゴシック" panose="020B0609070205080204" pitchFamily="49" charset="-128"/>
                        </a:rPr>
                        <a:t>会社名</a:t>
                      </a:r>
                      <a:endParaRPr kumimoji="1" lang="ja-JP" altLang="en-US" sz="900" b="0" dirty="0">
                        <a:solidFill>
                          <a:schemeClr val="tx1"/>
                        </a:solidFill>
                        <a:latin typeface="ＭＳ ゴシック" panose="020B0609070205080204" pitchFamily="49" charset="-128"/>
                        <a:ea typeface="ＭＳ ゴシック" panose="020B0609070205080204" pitchFamily="49" charset="-128"/>
                      </a:endParaRPr>
                    </a:p>
                  </a:txBody>
                  <a:tcPr anchor="ctr">
                    <a:lnL w="1270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lumMod val="95000"/>
                      </a:schemeClr>
                    </a:solidFill>
                  </a:tcPr>
                </a:tc>
                <a:tc>
                  <a:txBody>
                    <a:bodyPr/>
                    <a:lstStyle/>
                    <a:p>
                      <a:pPr algn="l"/>
                      <a:r>
                        <a:rPr kumimoji="1" lang="ja-JP" altLang="en-US" sz="900" b="0" dirty="0" smtClean="0">
                          <a:solidFill>
                            <a:schemeClr val="tx1"/>
                          </a:solidFill>
                          <a:latin typeface="ＭＳ ゴシック" panose="020B0609070205080204" pitchFamily="49" charset="-128"/>
                          <a:ea typeface="ＭＳ ゴシック" panose="020B0609070205080204" pitchFamily="49" charset="-128"/>
                        </a:rPr>
                        <a:t>株式会社Ｆ</a:t>
                      </a:r>
                      <a:endParaRPr kumimoji="1" lang="ja-JP" altLang="en-US" sz="900" b="0" dirty="0">
                        <a:solidFill>
                          <a:schemeClr val="tx1"/>
                        </a:solidFill>
                        <a:latin typeface="ＭＳ ゴシック" panose="020B0609070205080204" pitchFamily="49" charset="-128"/>
                        <a:ea typeface="ＭＳ ゴシック" panose="020B0609070205080204" pitchFamily="49" charset="-128"/>
                      </a:endParaRPr>
                    </a:p>
                  </a:txBody>
                  <a:tcPr anchor="ctr">
                    <a:lnL w="635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3138122409"/>
                  </a:ext>
                </a:extLst>
              </a:tr>
              <a:tr h="248007">
                <a:tc>
                  <a:txBody>
                    <a:bodyPr/>
                    <a:lstStyle/>
                    <a:p>
                      <a:pPr algn="ctr"/>
                      <a:r>
                        <a:rPr kumimoji="1" lang="ja-JP" altLang="en-US" sz="900" b="0" dirty="0" smtClean="0">
                          <a:solidFill>
                            <a:schemeClr val="tx1"/>
                          </a:solidFill>
                          <a:latin typeface="ＭＳ ゴシック" panose="020B0609070205080204" pitchFamily="49" charset="-128"/>
                          <a:ea typeface="ＭＳ ゴシック" panose="020B0609070205080204" pitchFamily="49" charset="-128"/>
                        </a:rPr>
                        <a:t>契約業務</a:t>
                      </a:r>
                      <a:endParaRPr kumimoji="1" lang="ja-JP" altLang="en-US" sz="900" b="0" dirty="0">
                        <a:solidFill>
                          <a:schemeClr val="tx1"/>
                        </a:solidFill>
                        <a:latin typeface="ＭＳ ゴシック" panose="020B0609070205080204" pitchFamily="49" charset="-128"/>
                        <a:ea typeface="ＭＳ ゴシック" panose="020B0609070205080204" pitchFamily="49" charset="-128"/>
                      </a:endParaRPr>
                    </a:p>
                  </a:txBody>
                  <a:tcPr anchor="ctr">
                    <a:lnL w="1270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l"/>
                      <a:r>
                        <a:rPr kumimoji="1" lang="ja-JP" altLang="en-US" sz="900" b="0" dirty="0" smtClean="0">
                          <a:solidFill>
                            <a:schemeClr val="tx1"/>
                          </a:solidFill>
                          <a:latin typeface="ＭＳ ゴシック" panose="020B0609070205080204" pitchFamily="49" charset="-128"/>
                          <a:ea typeface="ＭＳ ゴシック" panose="020B0609070205080204" pitchFamily="49" charset="-128"/>
                        </a:rPr>
                        <a:t>意匠設計</a:t>
                      </a:r>
                      <a:endParaRPr kumimoji="1" lang="ja-JP" altLang="en-US" sz="900" b="0" dirty="0">
                        <a:solidFill>
                          <a:schemeClr val="tx1"/>
                        </a:solidFill>
                        <a:latin typeface="ＭＳ ゴシック" panose="020B0609070205080204" pitchFamily="49" charset="-128"/>
                        <a:ea typeface="ＭＳ ゴシック" panose="020B0609070205080204" pitchFamily="49" charset="-128"/>
                      </a:endParaRPr>
                    </a:p>
                  </a:txBody>
                  <a:tcPr anchor="ctr">
                    <a:lnL w="635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3324283713"/>
                  </a:ext>
                </a:extLst>
              </a:tr>
            </a:tbl>
          </a:graphicData>
        </a:graphic>
      </p:graphicFrame>
      <p:cxnSp>
        <p:nvCxnSpPr>
          <p:cNvPr id="41" name="直線コネクタ 40"/>
          <p:cNvCxnSpPr/>
          <p:nvPr/>
        </p:nvCxnSpPr>
        <p:spPr>
          <a:xfrm flipV="1">
            <a:off x="5995610" y="3710167"/>
            <a:ext cx="0" cy="600416"/>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43" name="テキスト ボックス 42"/>
          <p:cNvSpPr txBox="1"/>
          <p:nvPr/>
        </p:nvSpPr>
        <p:spPr>
          <a:xfrm>
            <a:off x="4677145" y="4061859"/>
            <a:ext cx="1358915" cy="253916"/>
          </a:xfrm>
          <a:prstGeom prst="rect">
            <a:avLst/>
          </a:prstGeom>
          <a:noFill/>
        </p:spPr>
        <p:txBody>
          <a:bodyPr wrap="square" rtlCol="0">
            <a:spAutoFit/>
          </a:bodyPr>
          <a:lstStyle/>
          <a:p>
            <a:r>
              <a:rPr kumimoji="1" lang="ja-JP" altLang="en-US" sz="1050" b="1" dirty="0">
                <a:latin typeface="ＭＳ ゴシック" panose="020B0609070205080204" pitchFamily="49" charset="-128"/>
                <a:ea typeface="ＭＳ ゴシック" panose="020B0609070205080204" pitchFamily="49" charset="-128"/>
              </a:rPr>
              <a:t>協力</a:t>
            </a:r>
            <a:r>
              <a:rPr kumimoji="1" lang="ja-JP" altLang="en-US" sz="1050" b="1" dirty="0" smtClean="0">
                <a:latin typeface="ＭＳ ゴシック" panose="020B0609070205080204" pitchFamily="49" charset="-128"/>
                <a:ea typeface="ＭＳ ゴシック" panose="020B0609070205080204" pitchFamily="49" charset="-128"/>
              </a:rPr>
              <a:t>事業者</a:t>
            </a:r>
            <a:r>
              <a:rPr kumimoji="1" lang="en-US" altLang="ja-JP" sz="1050" b="1" dirty="0" smtClean="0">
                <a:latin typeface="ＭＳ ゴシック" panose="020B0609070205080204" pitchFamily="49" charset="-128"/>
                <a:ea typeface="ＭＳ ゴシック" panose="020B0609070205080204" pitchFamily="49" charset="-128"/>
              </a:rPr>
              <a:t>(</a:t>
            </a:r>
            <a:r>
              <a:rPr kumimoji="1" lang="ja-JP" altLang="en-US" sz="1050" b="1" dirty="0">
                <a:latin typeface="ＭＳ ゴシック" panose="020B0609070205080204" pitchFamily="49" charset="-128"/>
                <a:ea typeface="ＭＳ ゴシック" panose="020B0609070205080204" pitchFamily="49" charset="-128"/>
              </a:rPr>
              <a:t>下</a:t>
            </a:r>
            <a:r>
              <a:rPr kumimoji="1" lang="ja-JP" altLang="en-US" sz="1050" b="1" dirty="0" smtClean="0">
                <a:latin typeface="ＭＳ ゴシック" panose="020B0609070205080204" pitchFamily="49" charset="-128"/>
                <a:ea typeface="ＭＳ ゴシック" panose="020B0609070205080204" pitchFamily="49" charset="-128"/>
              </a:rPr>
              <a:t>請</a:t>
            </a:r>
            <a:r>
              <a:rPr kumimoji="1" lang="en-US" altLang="ja-JP" sz="1050" b="1" dirty="0" smtClean="0">
                <a:latin typeface="ＭＳ ゴシック" panose="020B0609070205080204" pitchFamily="49" charset="-128"/>
                <a:ea typeface="ＭＳ ゴシック" panose="020B0609070205080204" pitchFamily="49" charset="-128"/>
              </a:rPr>
              <a:t>)</a:t>
            </a:r>
            <a:endParaRPr kumimoji="1" lang="ja-JP" altLang="en-US" sz="1050" b="1" dirty="0">
              <a:latin typeface="ＭＳ ゴシック" panose="020B0609070205080204" pitchFamily="49" charset="-128"/>
              <a:ea typeface="ＭＳ ゴシック" panose="020B0609070205080204" pitchFamily="49" charset="-128"/>
            </a:endParaRPr>
          </a:p>
        </p:txBody>
      </p:sp>
      <p:sp>
        <p:nvSpPr>
          <p:cNvPr id="46" name="テキスト ボックス 45"/>
          <p:cNvSpPr txBox="1"/>
          <p:nvPr/>
        </p:nvSpPr>
        <p:spPr>
          <a:xfrm>
            <a:off x="2619635" y="4066193"/>
            <a:ext cx="1358915" cy="253916"/>
          </a:xfrm>
          <a:prstGeom prst="rect">
            <a:avLst/>
          </a:prstGeom>
          <a:noFill/>
        </p:spPr>
        <p:txBody>
          <a:bodyPr wrap="square" rtlCol="0">
            <a:spAutoFit/>
          </a:bodyPr>
          <a:lstStyle/>
          <a:p>
            <a:r>
              <a:rPr kumimoji="1" lang="ja-JP" altLang="en-US" sz="1050" b="1" dirty="0">
                <a:latin typeface="ＭＳ ゴシック" panose="020B0609070205080204" pitchFamily="49" charset="-128"/>
                <a:ea typeface="ＭＳ ゴシック" panose="020B0609070205080204" pitchFamily="49" charset="-128"/>
              </a:rPr>
              <a:t>協力</a:t>
            </a:r>
            <a:r>
              <a:rPr kumimoji="1" lang="ja-JP" altLang="en-US" sz="1050" b="1" dirty="0" smtClean="0">
                <a:latin typeface="ＭＳ ゴシック" panose="020B0609070205080204" pitchFamily="49" charset="-128"/>
                <a:ea typeface="ＭＳ ゴシック" panose="020B0609070205080204" pitchFamily="49" charset="-128"/>
              </a:rPr>
              <a:t>事業者</a:t>
            </a:r>
            <a:r>
              <a:rPr kumimoji="1" lang="en-US" altLang="ja-JP" sz="1050" b="1" dirty="0" smtClean="0">
                <a:latin typeface="ＭＳ ゴシック" panose="020B0609070205080204" pitchFamily="49" charset="-128"/>
                <a:ea typeface="ＭＳ ゴシック" panose="020B0609070205080204" pitchFamily="49" charset="-128"/>
              </a:rPr>
              <a:t>(</a:t>
            </a:r>
            <a:r>
              <a:rPr kumimoji="1" lang="ja-JP" altLang="en-US" sz="1050" b="1" dirty="0">
                <a:latin typeface="ＭＳ ゴシック" panose="020B0609070205080204" pitchFamily="49" charset="-128"/>
                <a:ea typeface="ＭＳ ゴシック" panose="020B0609070205080204" pitchFamily="49" charset="-128"/>
              </a:rPr>
              <a:t>下</a:t>
            </a:r>
            <a:r>
              <a:rPr kumimoji="1" lang="ja-JP" altLang="en-US" sz="1050" b="1" dirty="0" smtClean="0">
                <a:latin typeface="ＭＳ ゴシック" panose="020B0609070205080204" pitchFamily="49" charset="-128"/>
                <a:ea typeface="ＭＳ ゴシック" panose="020B0609070205080204" pitchFamily="49" charset="-128"/>
              </a:rPr>
              <a:t>請</a:t>
            </a:r>
            <a:r>
              <a:rPr kumimoji="1" lang="en-US" altLang="ja-JP" sz="1050" b="1" dirty="0" smtClean="0">
                <a:latin typeface="ＭＳ ゴシック" panose="020B0609070205080204" pitchFamily="49" charset="-128"/>
                <a:ea typeface="ＭＳ ゴシック" panose="020B0609070205080204" pitchFamily="49" charset="-128"/>
              </a:rPr>
              <a:t>)</a:t>
            </a:r>
            <a:endParaRPr kumimoji="1" lang="ja-JP" altLang="en-US" sz="1050" b="1" dirty="0">
              <a:latin typeface="ＭＳ ゴシック" panose="020B0609070205080204" pitchFamily="49" charset="-128"/>
              <a:ea typeface="ＭＳ ゴシック" panose="020B0609070205080204" pitchFamily="49" charset="-128"/>
            </a:endParaRPr>
          </a:p>
        </p:txBody>
      </p:sp>
      <p:sp>
        <p:nvSpPr>
          <p:cNvPr id="47" name="テキスト ボックス 46"/>
          <p:cNvSpPr txBox="1"/>
          <p:nvPr/>
        </p:nvSpPr>
        <p:spPr>
          <a:xfrm>
            <a:off x="519134" y="4056667"/>
            <a:ext cx="1358915" cy="253916"/>
          </a:xfrm>
          <a:prstGeom prst="rect">
            <a:avLst/>
          </a:prstGeom>
          <a:noFill/>
        </p:spPr>
        <p:txBody>
          <a:bodyPr wrap="square" rtlCol="0">
            <a:spAutoFit/>
          </a:bodyPr>
          <a:lstStyle/>
          <a:p>
            <a:r>
              <a:rPr kumimoji="1" lang="ja-JP" altLang="en-US" sz="1050" b="1" dirty="0">
                <a:latin typeface="ＭＳ ゴシック" panose="020B0609070205080204" pitchFamily="49" charset="-128"/>
                <a:ea typeface="ＭＳ ゴシック" panose="020B0609070205080204" pitchFamily="49" charset="-128"/>
              </a:rPr>
              <a:t>協力</a:t>
            </a:r>
            <a:r>
              <a:rPr kumimoji="1" lang="ja-JP" altLang="en-US" sz="1050" b="1" dirty="0" smtClean="0">
                <a:latin typeface="ＭＳ ゴシック" panose="020B0609070205080204" pitchFamily="49" charset="-128"/>
                <a:ea typeface="ＭＳ ゴシック" panose="020B0609070205080204" pitchFamily="49" charset="-128"/>
              </a:rPr>
              <a:t>事業者</a:t>
            </a:r>
            <a:r>
              <a:rPr kumimoji="1" lang="en-US" altLang="ja-JP" sz="1050" b="1" dirty="0" smtClean="0">
                <a:latin typeface="ＭＳ ゴシック" panose="020B0609070205080204" pitchFamily="49" charset="-128"/>
                <a:ea typeface="ＭＳ ゴシック" panose="020B0609070205080204" pitchFamily="49" charset="-128"/>
              </a:rPr>
              <a:t>(</a:t>
            </a:r>
            <a:r>
              <a:rPr kumimoji="1" lang="ja-JP" altLang="en-US" sz="1050" b="1" dirty="0">
                <a:latin typeface="ＭＳ ゴシック" panose="020B0609070205080204" pitchFamily="49" charset="-128"/>
                <a:ea typeface="ＭＳ ゴシック" panose="020B0609070205080204" pitchFamily="49" charset="-128"/>
              </a:rPr>
              <a:t>下</a:t>
            </a:r>
            <a:r>
              <a:rPr kumimoji="1" lang="ja-JP" altLang="en-US" sz="1050" b="1" dirty="0" smtClean="0">
                <a:latin typeface="ＭＳ ゴシック" panose="020B0609070205080204" pitchFamily="49" charset="-128"/>
                <a:ea typeface="ＭＳ ゴシック" panose="020B0609070205080204" pitchFamily="49" charset="-128"/>
              </a:rPr>
              <a:t>請</a:t>
            </a:r>
            <a:r>
              <a:rPr kumimoji="1" lang="en-US" altLang="ja-JP" sz="1050" b="1" dirty="0" smtClean="0">
                <a:latin typeface="ＭＳ ゴシック" panose="020B0609070205080204" pitchFamily="49" charset="-128"/>
                <a:ea typeface="ＭＳ ゴシック" panose="020B0609070205080204" pitchFamily="49" charset="-128"/>
              </a:rPr>
              <a:t>)</a:t>
            </a:r>
            <a:endParaRPr kumimoji="1" lang="ja-JP" altLang="en-US" sz="1050" b="1" dirty="0">
              <a:latin typeface="ＭＳ ゴシック" panose="020B0609070205080204" pitchFamily="49" charset="-128"/>
              <a:ea typeface="ＭＳ ゴシック" panose="020B0609070205080204" pitchFamily="49" charset="-128"/>
            </a:endParaRPr>
          </a:p>
        </p:txBody>
      </p:sp>
      <p:sp>
        <p:nvSpPr>
          <p:cNvPr id="48" name="テキスト ボックス 47"/>
          <p:cNvSpPr txBox="1"/>
          <p:nvPr/>
        </p:nvSpPr>
        <p:spPr>
          <a:xfrm>
            <a:off x="6768186" y="4061859"/>
            <a:ext cx="1494752" cy="253916"/>
          </a:xfrm>
          <a:prstGeom prst="rect">
            <a:avLst/>
          </a:prstGeom>
          <a:noFill/>
        </p:spPr>
        <p:txBody>
          <a:bodyPr wrap="square" rtlCol="0">
            <a:spAutoFit/>
          </a:bodyPr>
          <a:lstStyle/>
          <a:p>
            <a:r>
              <a:rPr kumimoji="1" lang="ja-JP" altLang="en-US" sz="1050" b="1" dirty="0">
                <a:latin typeface="ＭＳ ゴシック" panose="020B0609070205080204" pitchFamily="49" charset="-128"/>
                <a:ea typeface="ＭＳ ゴシック" panose="020B0609070205080204" pitchFamily="49" charset="-128"/>
              </a:rPr>
              <a:t>その他</a:t>
            </a:r>
            <a:r>
              <a:rPr kumimoji="1" lang="ja-JP" altLang="en-US" sz="1050" b="1" dirty="0" smtClean="0">
                <a:latin typeface="ＭＳ ゴシック" panose="020B0609070205080204" pitchFamily="49" charset="-128"/>
                <a:ea typeface="ＭＳ ゴシック" panose="020B0609070205080204" pitchFamily="49" charset="-128"/>
              </a:rPr>
              <a:t>事業者</a:t>
            </a:r>
            <a:r>
              <a:rPr kumimoji="1" lang="en-US" altLang="ja-JP" sz="1050" b="1" dirty="0" smtClean="0">
                <a:latin typeface="ＭＳ ゴシック" panose="020B0609070205080204" pitchFamily="49" charset="-128"/>
                <a:ea typeface="ＭＳ ゴシック" panose="020B0609070205080204" pitchFamily="49" charset="-128"/>
              </a:rPr>
              <a:t>(</a:t>
            </a:r>
            <a:r>
              <a:rPr kumimoji="1" lang="ja-JP" altLang="en-US" sz="1050" b="1" dirty="0">
                <a:latin typeface="ＭＳ ゴシック" panose="020B0609070205080204" pitchFamily="49" charset="-128"/>
                <a:ea typeface="ＭＳ ゴシック" panose="020B0609070205080204" pitchFamily="49" charset="-128"/>
              </a:rPr>
              <a:t>下</a:t>
            </a:r>
            <a:r>
              <a:rPr kumimoji="1" lang="ja-JP" altLang="en-US" sz="1050" b="1" dirty="0" smtClean="0">
                <a:latin typeface="ＭＳ ゴシック" panose="020B0609070205080204" pitchFamily="49" charset="-128"/>
                <a:ea typeface="ＭＳ ゴシック" panose="020B0609070205080204" pitchFamily="49" charset="-128"/>
              </a:rPr>
              <a:t>請</a:t>
            </a:r>
            <a:r>
              <a:rPr kumimoji="1" lang="en-US" altLang="ja-JP" sz="1050" b="1" dirty="0" smtClean="0">
                <a:latin typeface="ＭＳ ゴシック" panose="020B0609070205080204" pitchFamily="49" charset="-128"/>
                <a:ea typeface="ＭＳ ゴシック" panose="020B0609070205080204" pitchFamily="49" charset="-128"/>
              </a:rPr>
              <a:t>)</a:t>
            </a:r>
            <a:endParaRPr kumimoji="1" lang="ja-JP" altLang="en-US" sz="1050" b="1" dirty="0">
              <a:latin typeface="ＭＳ ゴシック" panose="020B0609070205080204" pitchFamily="49" charset="-128"/>
              <a:ea typeface="ＭＳ ゴシック" panose="020B0609070205080204" pitchFamily="49" charset="-128"/>
            </a:endParaRPr>
          </a:p>
        </p:txBody>
      </p:sp>
      <p:sp>
        <p:nvSpPr>
          <p:cNvPr id="26" name="テキスト ボックス 25"/>
          <p:cNvSpPr txBox="1"/>
          <p:nvPr/>
        </p:nvSpPr>
        <p:spPr>
          <a:xfrm>
            <a:off x="536063" y="5753553"/>
            <a:ext cx="8282163" cy="646331"/>
          </a:xfrm>
          <a:prstGeom prst="rect">
            <a:avLst/>
          </a:prstGeom>
          <a:noFill/>
          <a:ln w="15875">
            <a:solidFill>
              <a:srgbClr val="FF0000"/>
            </a:solidFill>
          </a:ln>
        </p:spPr>
        <p:txBody>
          <a:bodyPr wrap="square" rtlCol="0">
            <a:spAutoFit/>
          </a:bodyPr>
          <a:lstStyle/>
          <a:p>
            <a:r>
              <a:rPr lang="en-US" altLang="ja-JP" sz="1200" dirty="0">
                <a:solidFill>
                  <a:srgbClr val="FF0000"/>
                </a:solidFill>
                <a:latin typeface="ＭＳ ゴシック" panose="020B0609070205080204" pitchFamily="49" charset="-128"/>
                <a:ea typeface="ＭＳ ゴシック" panose="020B0609070205080204" pitchFamily="49" charset="-128"/>
              </a:rPr>
              <a:t>※</a:t>
            </a:r>
            <a:r>
              <a:rPr lang="en-US" altLang="ja-JP" sz="1200" dirty="0" smtClean="0">
                <a:solidFill>
                  <a:srgbClr val="FF0000"/>
                </a:solidFill>
                <a:latin typeface="ＭＳ ゴシック" panose="020B0609070205080204" pitchFamily="49" charset="-128"/>
                <a:ea typeface="ＭＳ ゴシック" panose="020B0609070205080204" pitchFamily="49" charset="-128"/>
              </a:rPr>
              <a:t>BIM</a:t>
            </a:r>
            <a:r>
              <a:rPr lang="ja-JP" altLang="ja-JP" sz="1200" dirty="0" smtClean="0">
                <a:solidFill>
                  <a:srgbClr val="FF0000"/>
                </a:solidFill>
                <a:latin typeface="ＭＳ ゴシック" panose="020B0609070205080204" pitchFamily="49" charset="-128"/>
                <a:ea typeface="ＭＳ ゴシック" panose="020B0609070205080204" pitchFamily="49" charset="-128"/>
              </a:rPr>
              <a:t>ソフトウェア</a:t>
            </a:r>
            <a:r>
              <a:rPr lang="ja-JP" altLang="en-US" sz="1200" dirty="0">
                <a:solidFill>
                  <a:srgbClr val="FF0000"/>
                </a:solidFill>
                <a:latin typeface="ＭＳ ゴシック" panose="020B0609070205080204" pitchFamily="49" charset="-128"/>
                <a:ea typeface="ＭＳ ゴシック" panose="020B0609070205080204" pitchFamily="49" charset="-128"/>
              </a:rPr>
              <a:t>や</a:t>
            </a:r>
            <a:r>
              <a:rPr lang="ja-JP" altLang="ja-JP" sz="1200" dirty="0">
                <a:solidFill>
                  <a:srgbClr val="FF0000"/>
                </a:solidFill>
                <a:latin typeface="ＭＳ ゴシック" panose="020B0609070205080204" pitchFamily="49" charset="-128"/>
                <a:ea typeface="ＭＳ ゴシック" panose="020B0609070205080204" pitchFamily="49" charset="-128"/>
              </a:rPr>
              <a:t>関連</a:t>
            </a:r>
            <a:r>
              <a:rPr lang="ja-JP" altLang="en-US" sz="1200" dirty="0">
                <a:solidFill>
                  <a:srgbClr val="FF0000"/>
                </a:solidFill>
                <a:latin typeface="ＭＳ ゴシック" panose="020B0609070205080204" pitchFamily="49" charset="-128"/>
                <a:ea typeface="ＭＳ ゴシック" panose="020B0609070205080204" pitchFamily="49" charset="-128"/>
              </a:rPr>
              <a:t>機器の購入費</a:t>
            </a:r>
            <a:r>
              <a:rPr lang="ja-JP" altLang="ja-JP" sz="1200" dirty="0">
                <a:solidFill>
                  <a:srgbClr val="FF0000"/>
                </a:solidFill>
                <a:latin typeface="ＭＳ ゴシック" panose="020B0609070205080204" pitchFamily="49" charset="-128"/>
                <a:ea typeface="ＭＳ ゴシック" panose="020B0609070205080204" pitchFamily="49" charset="-128"/>
              </a:rPr>
              <a:t>、</a:t>
            </a:r>
            <a:r>
              <a:rPr lang="en-US" altLang="ja-JP" sz="1200" dirty="0">
                <a:solidFill>
                  <a:srgbClr val="FF0000"/>
                </a:solidFill>
                <a:latin typeface="ＭＳ ゴシック" panose="020B0609070205080204" pitchFamily="49" charset="-128"/>
                <a:ea typeface="ＭＳ ゴシック" panose="020B0609070205080204" pitchFamily="49" charset="-128"/>
              </a:rPr>
              <a:t>CDE</a:t>
            </a:r>
            <a:r>
              <a:rPr lang="ja-JP" altLang="ja-JP" sz="1200" dirty="0">
                <a:solidFill>
                  <a:srgbClr val="FF0000"/>
                </a:solidFill>
                <a:latin typeface="ＭＳ ゴシック" panose="020B0609070205080204" pitchFamily="49" charset="-128"/>
                <a:ea typeface="ＭＳ ゴシック" panose="020B0609070205080204" pitchFamily="49" charset="-128"/>
              </a:rPr>
              <a:t>環境構築</a:t>
            </a:r>
            <a:r>
              <a:rPr lang="ja-JP" altLang="en-US" sz="1200" dirty="0">
                <a:solidFill>
                  <a:srgbClr val="FF0000"/>
                </a:solidFill>
                <a:latin typeface="ＭＳ ゴシック" panose="020B0609070205080204" pitchFamily="49" charset="-128"/>
                <a:ea typeface="ＭＳ ゴシック" panose="020B0609070205080204" pitchFamily="49" charset="-128"/>
              </a:rPr>
              <a:t>・</a:t>
            </a:r>
            <a:r>
              <a:rPr lang="ja-JP" altLang="ja-JP" sz="1200" dirty="0">
                <a:solidFill>
                  <a:srgbClr val="FF0000"/>
                </a:solidFill>
                <a:latin typeface="ＭＳ ゴシック" panose="020B0609070205080204" pitchFamily="49" charset="-128"/>
                <a:ea typeface="ＭＳ ゴシック" panose="020B0609070205080204" pitchFamily="49" charset="-128"/>
              </a:rPr>
              <a:t>利用費、</a:t>
            </a:r>
            <a:r>
              <a:rPr lang="en-US" altLang="ja-JP" sz="1200" dirty="0">
                <a:solidFill>
                  <a:srgbClr val="FF0000"/>
                </a:solidFill>
                <a:latin typeface="ＭＳ ゴシック" panose="020B0609070205080204" pitchFamily="49" charset="-128"/>
                <a:ea typeface="ＭＳ ゴシック" panose="020B0609070205080204" pitchFamily="49" charset="-128"/>
              </a:rPr>
              <a:t>BIM</a:t>
            </a:r>
            <a:r>
              <a:rPr lang="ja-JP" altLang="ja-JP" sz="1200" dirty="0">
                <a:solidFill>
                  <a:srgbClr val="FF0000"/>
                </a:solidFill>
                <a:latin typeface="ＭＳ ゴシック" panose="020B0609070205080204" pitchFamily="49" charset="-128"/>
                <a:ea typeface="ＭＳ ゴシック" panose="020B0609070205080204" pitchFamily="49" charset="-128"/>
              </a:rPr>
              <a:t>講習の実施費用</a:t>
            </a:r>
            <a:r>
              <a:rPr lang="ja-JP" altLang="en-US" sz="1200" dirty="0">
                <a:solidFill>
                  <a:srgbClr val="FF0000"/>
                </a:solidFill>
                <a:latin typeface="ＭＳ ゴシック" panose="020B0609070205080204" pitchFamily="49" charset="-128"/>
                <a:ea typeface="ＭＳ ゴシック" panose="020B0609070205080204" pitchFamily="49" charset="-128"/>
              </a:rPr>
              <a:t>を</a:t>
            </a:r>
            <a:r>
              <a:rPr lang="ja-JP" altLang="ja-JP" sz="1200" dirty="0">
                <a:solidFill>
                  <a:srgbClr val="FF0000"/>
                </a:solidFill>
                <a:latin typeface="ＭＳ ゴシック" panose="020B0609070205080204" pitchFamily="49" charset="-128"/>
                <a:ea typeface="ＭＳ ゴシック" panose="020B0609070205080204" pitchFamily="49" charset="-128"/>
              </a:rPr>
              <a:t>代表事業者が負担</a:t>
            </a:r>
            <a:r>
              <a:rPr lang="ja-JP" altLang="ja-JP" sz="1200" dirty="0" smtClean="0">
                <a:solidFill>
                  <a:srgbClr val="FF0000"/>
                </a:solidFill>
                <a:latin typeface="ＭＳ ゴシック" panose="020B0609070205080204" pitchFamily="49" charset="-128"/>
                <a:ea typeface="ＭＳ ゴシック" panose="020B0609070205080204" pitchFamily="49" charset="-128"/>
              </a:rPr>
              <a:t>し</a:t>
            </a:r>
            <a:r>
              <a:rPr lang="ja-JP" altLang="en-US" sz="1200" dirty="0" smtClean="0">
                <a:solidFill>
                  <a:srgbClr val="FF0000"/>
                </a:solidFill>
                <a:latin typeface="ＭＳ ゴシック" panose="020B0609070205080204" pitchFamily="49" charset="-128"/>
                <a:ea typeface="ＭＳ ゴシック" panose="020B0609070205080204" pitchFamily="49" charset="-128"/>
              </a:rPr>
              <a:t>、</a:t>
            </a:r>
            <a:r>
              <a:rPr lang="ja-JP" altLang="en-US" sz="1200" dirty="0">
                <a:solidFill>
                  <a:srgbClr val="FF0000"/>
                </a:solidFill>
                <a:latin typeface="ＭＳ ゴシック" panose="020B0609070205080204" pitchFamily="49" charset="-128"/>
                <a:ea typeface="ＭＳ ゴシック" panose="020B0609070205080204" pitchFamily="49" charset="-128"/>
              </a:rPr>
              <a:t>協力事</a:t>
            </a:r>
            <a:r>
              <a:rPr lang="ja-JP" altLang="en-US" sz="1200" dirty="0" smtClean="0">
                <a:solidFill>
                  <a:srgbClr val="FF0000"/>
                </a:solidFill>
                <a:latin typeface="ＭＳ ゴシック" panose="020B0609070205080204" pitchFamily="49" charset="-128"/>
                <a:ea typeface="ＭＳ ゴシック" panose="020B0609070205080204" pitchFamily="49" charset="-128"/>
              </a:rPr>
              <a:t>業者</a:t>
            </a:r>
            <a:r>
              <a:rPr lang="ja-JP" altLang="en-US" sz="1200" dirty="0">
                <a:solidFill>
                  <a:srgbClr val="FF0000"/>
                </a:solidFill>
                <a:latin typeface="ＭＳ ゴシック" panose="020B0609070205080204" pitchFamily="49" charset="-128"/>
                <a:ea typeface="ＭＳ ゴシック" panose="020B0609070205080204" pitchFamily="49" charset="-128"/>
              </a:rPr>
              <a:t>は</a:t>
            </a:r>
            <a:r>
              <a:rPr lang="ja-JP" altLang="en-US" sz="1200" dirty="0" smtClean="0">
                <a:solidFill>
                  <a:srgbClr val="FF0000"/>
                </a:solidFill>
                <a:latin typeface="ＭＳ ゴシック" panose="020B0609070205080204" pitchFamily="49" charset="-128"/>
                <a:ea typeface="ＭＳ ゴシック" panose="020B0609070205080204" pitchFamily="49" charset="-128"/>
              </a:rPr>
              <a:t>現物給付・サービスの提供を受け、自ら</a:t>
            </a:r>
            <a:r>
              <a:rPr lang="ja-JP" altLang="en-US" sz="1200" dirty="0">
                <a:solidFill>
                  <a:srgbClr val="FF0000"/>
                </a:solidFill>
                <a:latin typeface="ＭＳ ゴシック" panose="020B0609070205080204" pitchFamily="49" charset="-128"/>
                <a:ea typeface="ＭＳ ゴシック" panose="020B0609070205080204" pitchFamily="49" charset="-128"/>
              </a:rPr>
              <a:t>補助対象経費を負担</a:t>
            </a:r>
            <a:r>
              <a:rPr lang="ja-JP" altLang="en-US" sz="1200" dirty="0" smtClean="0">
                <a:solidFill>
                  <a:srgbClr val="FF0000"/>
                </a:solidFill>
                <a:latin typeface="ＭＳ ゴシック" panose="020B0609070205080204" pitchFamily="49" charset="-128"/>
                <a:ea typeface="ＭＳ ゴシック" panose="020B0609070205080204" pitchFamily="49" charset="-128"/>
              </a:rPr>
              <a:t>しない場合は次頁の「共同事業実施規約」を代表事業者と各協力事業者で締結していただきます。</a:t>
            </a:r>
            <a:endParaRPr kumimoji="1" lang="en-US" altLang="ja-JP" sz="1200" dirty="0" smtClean="0">
              <a:solidFill>
                <a:srgbClr val="FF0000"/>
              </a:solidFill>
              <a:latin typeface="ＭＳ ゴシック" panose="020B0609070205080204" pitchFamily="49" charset="-128"/>
              <a:ea typeface="ＭＳ ゴシック" panose="020B0609070205080204" pitchFamily="49" charset="-128"/>
            </a:endParaRPr>
          </a:p>
        </p:txBody>
      </p:sp>
      <p:sp>
        <p:nvSpPr>
          <p:cNvPr id="28" name="タイトル 1"/>
          <p:cNvSpPr txBox="1">
            <a:spLocks/>
          </p:cNvSpPr>
          <p:nvPr/>
        </p:nvSpPr>
        <p:spPr>
          <a:xfrm>
            <a:off x="8150347" y="0"/>
            <a:ext cx="993653" cy="393138"/>
          </a:xfrm>
          <a:prstGeom prst="rect">
            <a:avLst/>
          </a:prstGeom>
          <a:noFill/>
          <a:ln w="25400">
            <a:noFill/>
          </a:ln>
        </p:spPr>
        <p:txBody>
          <a:bodyPr vert="horz" lIns="91440" tIns="45720" rIns="91440" bIns="45720" rtlCol="0" anchor="ctr">
            <a:no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pPr algn="ctr">
              <a:lnSpc>
                <a:spcPts val="4000"/>
              </a:lnSpc>
            </a:pPr>
            <a:r>
              <a:rPr lang="en-US" altLang="ja-JP" sz="1400" b="1" dirty="0">
                <a:latin typeface="ＭＳ ゴシック" panose="020B0609070205080204" pitchFamily="49" charset="-128"/>
                <a:ea typeface="ＭＳ ゴシック" panose="020B0609070205080204" pitchFamily="49" charset="-128"/>
              </a:rPr>
              <a:t>6</a:t>
            </a:r>
            <a:r>
              <a:rPr lang="en-US" altLang="ja-JP" sz="1400" b="1" dirty="0" smtClean="0">
                <a:latin typeface="ＭＳ ゴシック" panose="020B0609070205080204" pitchFamily="49" charset="-128"/>
                <a:ea typeface="ＭＳ ゴシック" panose="020B0609070205080204" pitchFamily="49" charset="-128"/>
              </a:rPr>
              <a:t>/16</a:t>
            </a:r>
            <a:endParaRPr lang="ja-JP" altLang="en-US" sz="1400" b="1" dirty="0">
              <a:latin typeface="ＭＳ ゴシック" panose="020B0609070205080204" pitchFamily="49" charset="-128"/>
              <a:ea typeface="ＭＳ ゴシック" panose="020B0609070205080204" pitchFamily="49" charset="-128"/>
            </a:endParaRPr>
          </a:p>
        </p:txBody>
      </p:sp>
      <p:sp>
        <p:nvSpPr>
          <p:cNvPr id="30" name="フリーフォーム 29"/>
          <p:cNvSpPr/>
          <p:nvPr/>
        </p:nvSpPr>
        <p:spPr>
          <a:xfrm>
            <a:off x="2163778" y="3878800"/>
            <a:ext cx="4038793" cy="1064392"/>
          </a:xfrm>
          <a:custGeom>
            <a:avLst/>
            <a:gdLst>
              <a:gd name="connsiteX0" fmla="*/ 0 w 4448175"/>
              <a:gd name="connsiteY0" fmla="*/ 171450 h 180975"/>
              <a:gd name="connsiteX1" fmla="*/ 0 w 4448175"/>
              <a:gd name="connsiteY1" fmla="*/ 0 h 180975"/>
              <a:gd name="connsiteX2" fmla="*/ 4448175 w 4448175"/>
              <a:gd name="connsiteY2" fmla="*/ 0 h 180975"/>
              <a:gd name="connsiteX3" fmla="*/ 4448175 w 4448175"/>
              <a:gd name="connsiteY3" fmla="*/ 180975 h 180975"/>
            </a:gdLst>
            <a:ahLst/>
            <a:cxnLst>
              <a:cxn ang="0">
                <a:pos x="connsiteX0" y="connsiteY0"/>
              </a:cxn>
              <a:cxn ang="0">
                <a:pos x="connsiteX1" y="connsiteY1"/>
              </a:cxn>
              <a:cxn ang="0">
                <a:pos x="connsiteX2" y="connsiteY2"/>
              </a:cxn>
              <a:cxn ang="0">
                <a:pos x="connsiteX3" y="connsiteY3"/>
              </a:cxn>
            </a:cxnLst>
            <a:rect l="l" t="t" r="r" b="b"/>
            <a:pathLst>
              <a:path w="4448175" h="180975">
                <a:moveTo>
                  <a:pt x="0" y="171450"/>
                </a:moveTo>
                <a:lnTo>
                  <a:pt x="0" y="0"/>
                </a:lnTo>
                <a:lnTo>
                  <a:pt x="4448175" y="0"/>
                </a:lnTo>
                <a:lnTo>
                  <a:pt x="4448175" y="180975"/>
                </a:lnTo>
              </a:path>
            </a:pathLst>
          </a:custGeom>
          <a:noFill/>
          <a:ln w="19050">
            <a:solidFill>
              <a:srgbClr val="FF0000"/>
            </a:solidFill>
            <a:prstDash val="sysDash"/>
            <a:headEnd type="triangle"/>
            <a:tailEnd type="triangle"/>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34" name="直線コネクタ 33"/>
          <p:cNvCxnSpPr/>
          <p:nvPr/>
        </p:nvCxnSpPr>
        <p:spPr>
          <a:xfrm flipV="1">
            <a:off x="4044136" y="3878801"/>
            <a:ext cx="0" cy="1001017"/>
          </a:xfrm>
          <a:prstGeom prst="line">
            <a:avLst/>
          </a:prstGeom>
          <a:ln w="19050">
            <a:solidFill>
              <a:srgbClr val="FF0000"/>
            </a:solidFill>
            <a:prstDash val="sysDash"/>
            <a:headEnd type="triangle"/>
            <a:tailEnd type="none"/>
          </a:ln>
        </p:spPr>
        <p:style>
          <a:lnRef idx="1">
            <a:schemeClr val="accent1"/>
          </a:lnRef>
          <a:fillRef idx="0">
            <a:schemeClr val="accent1"/>
          </a:fillRef>
          <a:effectRef idx="0">
            <a:schemeClr val="accent1"/>
          </a:effectRef>
          <a:fontRef idx="minor">
            <a:schemeClr val="tx1"/>
          </a:fontRef>
        </p:style>
      </p:cxnSp>
      <p:cxnSp>
        <p:nvCxnSpPr>
          <p:cNvPr id="39" name="直線コネクタ 38"/>
          <p:cNvCxnSpPr/>
          <p:nvPr/>
        </p:nvCxnSpPr>
        <p:spPr>
          <a:xfrm flipV="1">
            <a:off x="5443347" y="3177766"/>
            <a:ext cx="0" cy="701034"/>
          </a:xfrm>
          <a:prstGeom prst="line">
            <a:avLst/>
          </a:prstGeom>
          <a:ln w="19050">
            <a:solidFill>
              <a:srgbClr val="FF0000"/>
            </a:solidFill>
            <a:prstDash val="sys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8123543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250825" y="1"/>
            <a:ext cx="8349967" cy="495300"/>
          </a:xfrm>
        </p:spPr>
        <p:txBody>
          <a:bodyPr/>
          <a:lstStyle/>
          <a:p>
            <a:r>
              <a:rPr lang="ja-JP" altLang="en-US" dirty="0"/>
              <a:t>交付申請モデル</a:t>
            </a:r>
            <a:r>
              <a:rPr lang="en-US" altLang="ja-JP" dirty="0"/>
              <a:t>(</a:t>
            </a:r>
            <a:r>
              <a:rPr lang="ja-JP" altLang="en-US" dirty="0"/>
              <a:t>要件緩和・制度拡充⑤）「</a:t>
            </a:r>
            <a:r>
              <a:rPr lang="ja-JP" altLang="en-US" dirty="0" smtClean="0"/>
              <a:t>共同事業実施規約」</a:t>
            </a:r>
            <a:endParaRPr kumimoji="1" lang="ja-JP" altLang="en-US" dirty="0"/>
          </a:p>
        </p:txBody>
      </p:sp>
      <p:pic>
        <p:nvPicPr>
          <p:cNvPr id="3" name="図 2"/>
          <p:cNvPicPr>
            <a:picLocks noChangeAspect="1"/>
          </p:cNvPicPr>
          <p:nvPr/>
        </p:nvPicPr>
        <p:blipFill>
          <a:blip r:embed="rId3"/>
          <a:stretch>
            <a:fillRect/>
          </a:stretch>
        </p:blipFill>
        <p:spPr>
          <a:xfrm>
            <a:off x="972695" y="624431"/>
            <a:ext cx="6885713" cy="4817738"/>
          </a:xfrm>
          <a:prstGeom prst="rect">
            <a:avLst/>
          </a:prstGeom>
        </p:spPr>
      </p:pic>
      <p:sp>
        <p:nvSpPr>
          <p:cNvPr id="4" name="正方形/長方形 3"/>
          <p:cNvSpPr/>
          <p:nvPr/>
        </p:nvSpPr>
        <p:spPr>
          <a:xfrm>
            <a:off x="1095467" y="2254313"/>
            <a:ext cx="6518495" cy="995881"/>
          </a:xfrm>
          <a:prstGeom prst="rect">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6" name="テキスト ボックス 25"/>
          <p:cNvSpPr txBox="1"/>
          <p:nvPr/>
        </p:nvSpPr>
        <p:spPr>
          <a:xfrm>
            <a:off x="428598" y="5099566"/>
            <a:ext cx="8282163" cy="461665"/>
          </a:xfrm>
          <a:prstGeom prst="rect">
            <a:avLst/>
          </a:prstGeom>
          <a:solidFill>
            <a:schemeClr val="bg1"/>
          </a:solidFill>
          <a:ln w="15875">
            <a:solidFill>
              <a:srgbClr val="FF0000"/>
            </a:solidFill>
          </a:ln>
        </p:spPr>
        <p:txBody>
          <a:bodyPr wrap="square" rtlCol="0">
            <a:spAutoFit/>
          </a:bodyPr>
          <a:lstStyle/>
          <a:p>
            <a:r>
              <a:rPr kumimoji="1" lang="en-US" altLang="ja-JP" sz="1200" dirty="0">
                <a:solidFill>
                  <a:srgbClr val="FF0000"/>
                </a:solidFill>
                <a:latin typeface="ＭＳ ゴシック" panose="020B0609070205080204" pitchFamily="49" charset="-128"/>
                <a:ea typeface="ＭＳ ゴシック" panose="020B0609070205080204" pitchFamily="49" charset="-128"/>
              </a:rPr>
              <a:t>※</a:t>
            </a:r>
            <a:r>
              <a:rPr kumimoji="1" lang="ja-JP" altLang="en-US" sz="1200" dirty="0" smtClean="0">
                <a:solidFill>
                  <a:srgbClr val="FF0000"/>
                </a:solidFill>
                <a:latin typeface="ＭＳ ゴシック" panose="020B0609070205080204" pitchFamily="49" charset="-128"/>
                <a:ea typeface="ＭＳ ゴシック" panose="020B0609070205080204" pitchFamily="49" charset="-128"/>
              </a:rPr>
              <a:t>代表事業者は、協力事業者の代わりに負担する補助対象経費について、所定様式②及び作成支援様式⑫に記載し、申請します。</a:t>
            </a:r>
            <a:endParaRPr kumimoji="1" lang="en-US" altLang="ja-JP" sz="1200" dirty="0" smtClean="0">
              <a:solidFill>
                <a:srgbClr val="FF0000"/>
              </a:solidFill>
              <a:latin typeface="ＭＳ ゴシック" panose="020B0609070205080204" pitchFamily="49" charset="-128"/>
              <a:ea typeface="ＭＳ ゴシック" panose="020B0609070205080204" pitchFamily="49" charset="-128"/>
            </a:endParaRPr>
          </a:p>
        </p:txBody>
      </p:sp>
      <p:sp>
        <p:nvSpPr>
          <p:cNvPr id="6" name="テキスト ボックス 5"/>
          <p:cNvSpPr txBox="1"/>
          <p:nvPr/>
        </p:nvSpPr>
        <p:spPr>
          <a:xfrm>
            <a:off x="428598" y="5680293"/>
            <a:ext cx="8282163" cy="461665"/>
          </a:xfrm>
          <a:prstGeom prst="rect">
            <a:avLst/>
          </a:prstGeom>
          <a:solidFill>
            <a:schemeClr val="bg1"/>
          </a:solidFill>
          <a:ln w="15875">
            <a:solidFill>
              <a:srgbClr val="FF0000"/>
            </a:solidFill>
          </a:ln>
        </p:spPr>
        <p:txBody>
          <a:bodyPr wrap="square" rtlCol="0">
            <a:spAutoFit/>
          </a:bodyPr>
          <a:lstStyle/>
          <a:p>
            <a:r>
              <a:rPr kumimoji="1" lang="en-US" altLang="ja-JP" sz="1200" dirty="0">
                <a:solidFill>
                  <a:srgbClr val="FF0000"/>
                </a:solidFill>
                <a:latin typeface="ＭＳ ゴシック" panose="020B0609070205080204" pitchFamily="49" charset="-128"/>
                <a:ea typeface="ＭＳ ゴシック" panose="020B0609070205080204" pitchFamily="49" charset="-128"/>
              </a:rPr>
              <a:t>※</a:t>
            </a:r>
            <a:r>
              <a:rPr kumimoji="1" lang="ja-JP" altLang="en-US" sz="1200" dirty="0" smtClean="0">
                <a:solidFill>
                  <a:srgbClr val="FF0000"/>
                </a:solidFill>
                <a:latin typeface="ＭＳ ゴシック" panose="020B0609070205080204" pitchFamily="49" charset="-128"/>
                <a:ea typeface="ＭＳ ゴシック" panose="020B0609070205080204" pitchFamily="49" charset="-128"/>
              </a:rPr>
              <a:t>協力事業者は、代表事業者が負担する補助対象経費の自社への現物給付・サービスの提供分について、上記明細に記載し、代表事業者と「共同事業実施規約」を締結します。</a:t>
            </a:r>
            <a:endParaRPr kumimoji="1" lang="en-US" altLang="ja-JP" sz="1200" dirty="0" smtClean="0">
              <a:solidFill>
                <a:srgbClr val="FF0000"/>
              </a:solidFill>
              <a:latin typeface="ＭＳ ゴシック" panose="020B0609070205080204" pitchFamily="49" charset="-128"/>
              <a:ea typeface="ＭＳ ゴシック" panose="020B0609070205080204" pitchFamily="49" charset="-128"/>
            </a:endParaRPr>
          </a:p>
        </p:txBody>
      </p:sp>
      <p:sp>
        <p:nvSpPr>
          <p:cNvPr id="7" name="タイトル 1"/>
          <p:cNvSpPr txBox="1">
            <a:spLocks/>
          </p:cNvSpPr>
          <p:nvPr/>
        </p:nvSpPr>
        <p:spPr>
          <a:xfrm>
            <a:off x="8150347" y="0"/>
            <a:ext cx="993653" cy="393138"/>
          </a:xfrm>
          <a:prstGeom prst="rect">
            <a:avLst/>
          </a:prstGeom>
          <a:noFill/>
          <a:ln w="25400">
            <a:noFill/>
          </a:ln>
        </p:spPr>
        <p:txBody>
          <a:bodyPr vert="horz" lIns="91440" tIns="45720" rIns="91440" bIns="45720" rtlCol="0" anchor="ctr">
            <a:no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pPr algn="ctr">
              <a:lnSpc>
                <a:spcPts val="4000"/>
              </a:lnSpc>
            </a:pPr>
            <a:r>
              <a:rPr lang="en-US" altLang="ja-JP" sz="1400" b="1" dirty="0">
                <a:latin typeface="ＭＳ ゴシック" panose="020B0609070205080204" pitchFamily="49" charset="-128"/>
                <a:ea typeface="ＭＳ ゴシック" panose="020B0609070205080204" pitchFamily="49" charset="-128"/>
              </a:rPr>
              <a:t>7</a:t>
            </a:r>
            <a:r>
              <a:rPr lang="en-US" altLang="ja-JP" sz="1400" b="1" dirty="0" smtClean="0">
                <a:latin typeface="ＭＳ ゴシック" panose="020B0609070205080204" pitchFamily="49" charset="-128"/>
                <a:ea typeface="ＭＳ ゴシック" panose="020B0609070205080204" pitchFamily="49" charset="-128"/>
              </a:rPr>
              <a:t>/16</a:t>
            </a:r>
            <a:endParaRPr lang="ja-JP" altLang="en-US" sz="1400" b="1" dirty="0">
              <a:latin typeface="ＭＳ ゴシック" panose="020B0609070205080204" pitchFamily="49" charset="-128"/>
              <a:ea typeface="ＭＳ ゴシック" panose="020B0609070205080204" pitchFamily="49" charset="-128"/>
            </a:endParaRPr>
          </a:p>
        </p:txBody>
      </p:sp>
    </p:spTree>
    <p:extLst>
      <p:ext uri="{BB962C8B-B14F-4D97-AF65-F5344CB8AC3E}">
        <p14:creationId xmlns:p14="http://schemas.microsoft.com/office/powerpoint/2010/main" val="1031941598"/>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テーマ">
  <a:themeElements>
    <a:clrScheme name="Office テーマ">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noFill/>
        <a:ln w="19050">
          <a:solidFill>
            <a:srgbClr val="FF0000"/>
          </a:solidFill>
          <a:prstDash val="sysDash"/>
        </a:ln>
      </a:spPr>
      <a:bodyPr rtlCol="0" anchor="ctr"/>
      <a:lstStyle>
        <a:defPPr algn="ctr">
          <a:defRPr kumimoji="1"/>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0</TotalTime>
  <Words>2898</Words>
  <Application>Microsoft Office PowerPoint</Application>
  <PresentationFormat>画面に合わせる (4:3)</PresentationFormat>
  <Paragraphs>521</Paragraphs>
  <Slides>18</Slides>
  <Notes>10</Notes>
  <HiddenSlides>0</HiddenSlides>
  <MMClips>0</MMClips>
  <ScaleCrop>false</ScaleCrop>
  <HeadingPairs>
    <vt:vector size="6" baseType="variant">
      <vt:variant>
        <vt:lpstr>使用されているフォント</vt:lpstr>
      </vt:variant>
      <vt:variant>
        <vt:i4>9</vt:i4>
      </vt:variant>
      <vt:variant>
        <vt:lpstr>テーマ</vt:lpstr>
      </vt:variant>
      <vt:variant>
        <vt:i4>1</vt:i4>
      </vt:variant>
      <vt:variant>
        <vt:lpstr>スライド タイトル</vt:lpstr>
      </vt:variant>
      <vt:variant>
        <vt:i4>18</vt:i4>
      </vt:variant>
    </vt:vector>
  </HeadingPairs>
  <TitlesOfParts>
    <vt:vector size="28" baseType="lpstr">
      <vt:lpstr>BIZ UDPゴシック</vt:lpstr>
      <vt:lpstr>Meiryo UI</vt:lpstr>
      <vt:lpstr>ＭＳ Ｐゴシック</vt:lpstr>
      <vt:lpstr>ＭＳ ゴシック</vt:lpstr>
      <vt:lpstr>游ゴシック</vt:lpstr>
      <vt:lpstr>游ゴシック Light</vt:lpstr>
      <vt:lpstr>Arial</vt:lpstr>
      <vt:lpstr>Calibri</vt:lpstr>
      <vt:lpstr>Calibri Light</vt:lpstr>
      <vt:lpstr>Office テーマ</vt:lpstr>
      <vt:lpstr>令和５-６年度 建築ＢＩＭ加速化事業</vt:lpstr>
      <vt:lpstr>目　次</vt:lpstr>
      <vt:lpstr>手続きスケジュール</vt:lpstr>
      <vt:lpstr>PowerPoint プレゼンテーション</vt:lpstr>
      <vt:lpstr>交付申請モデル(要件緩和・制度拡充①）</vt:lpstr>
      <vt:lpstr>交付申請モデル(要件緩和・制度拡充②）</vt:lpstr>
      <vt:lpstr>交付申請モデル(要件緩和・制度拡充③④）</vt:lpstr>
      <vt:lpstr>交付申請モデル(要件緩和・制度拡充⑤）</vt:lpstr>
      <vt:lpstr>交付申請モデル(要件緩和・制度拡充⑤）「共同事業実施規約」</vt:lpstr>
      <vt:lpstr>交付申請モデル(特異事例Ａ）</vt:lpstr>
      <vt:lpstr>交付申請モデル(特異事例Ｂ）</vt:lpstr>
      <vt:lpstr>交付申請モデル(特異事例Ｃ）</vt:lpstr>
      <vt:lpstr>BIMモデル成果　参考例</vt:lpstr>
      <vt:lpstr>BIMモデル成果　参考例</vt:lpstr>
      <vt:lpstr>BIMモデル成果　参考例</vt:lpstr>
      <vt:lpstr>BIMモデル成果　参考例</vt:lpstr>
      <vt:lpstr>BIMモデル成果　参考例</vt:lpstr>
      <vt:lpstr>PowerPoint プレゼンテーション</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2024-08-05T23:42:13Z</dcterms:created>
  <dcterms:modified xsi:type="dcterms:W3CDTF">2024-09-12T02:13:23Z</dcterms:modified>
</cp:coreProperties>
</file>